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5833"/>
  </p:normalViewPr>
  <p:slideViewPr>
    <p:cSldViewPr snapToGrid="0">
      <p:cViewPr varScale="1">
        <p:scale>
          <a:sx n="111" d="100"/>
          <a:sy n="111" d="100"/>
        </p:scale>
        <p:origin x="632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5/16/23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5/16/23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5/16/23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5/16/23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5/16/23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5/16/23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5/16/23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5/16/23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5/16/23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5/16/23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5/16/23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5/16/23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5/16/23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5/16/23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5/16/23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5/16/23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5/16/23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5/16/23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8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4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9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8.png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1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0.png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B11E81-DA0B-668A-9EDE-3B40829295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7137" y="1595547"/>
            <a:ext cx="7197726" cy="876721"/>
          </a:xfrm>
        </p:spPr>
        <p:txBody>
          <a:bodyPr/>
          <a:lstStyle/>
          <a:p>
            <a:pPr algn="ctr"/>
            <a:r>
              <a:rPr lang="en-US" dirty="0"/>
              <a:t>Zombie Adventure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18ADEBD-372E-30F7-67D8-4A0E745E52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97137" y="2819822"/>
            <a:ext cx="7197726" cy="1405467"/>
          </a:xfrm>
        </p:spPr>
        <p:txBody>
          <a:bodyPr/>
          <a:lstStyle/>
          <a:p>
            <a:pPr algn="ctr"/>
            <a:r>
              <a:rPr lang="en-US" dirty="0"/>
              <a:t>Text base python app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C9ACC982-CE4A-53D9-0D77-FEB770514B6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432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109"/>
    </mc:Choice>
    <mc:Fallback xmlns="">
      <p:transition spd="slow" advTm="251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6578" x="4097338" y="6773863"/>
          <p14:tracePt t="6583" x="4462463" y="6240463"/>
          <p14:tracePt t="6635" x="4605338" y="6002338"/>
          <p14:tracePt t="6636" x="5621338" y="4546600"/>
          <p14:tracePt t="6642" x="5689600" y="4452938"/>
          <p14:tracePt t="6650" x="5824538" y="4284663"/>
          <p14:tracePt t="6658" x="5935663" y="4148138"/>
          <p14:tracePt t="6666" x="6002338" y="4030663"/>
          <p14:tracePt t="6674" x="6053138" y="3954463"/>
          <p14:tracePt t="6683" x="6096000" y="3868738"/>
          <p14:tracePt t="6690" x="6113463" y="3817938"/>
          <p14:tracePt t="6699" x="6121400" y="3751263"/>
          <p14:tracePt t="6706" x="6138863" y="3690938"/>
          <p14:tracePt t="6716" x="6138863" y="3624263"/>
          <p14:tracePt t="6722" x="6138863" y="3556000"/>
          <p14:tracePt t="6733" x="6138863" y="3479800"/>
          <p14:tracePt t="6738" x="6113463" y="3411538"/>
          <p14:tracePt t="6750" x="6070600" y="3344863"/>
          <p14:tracePt t="6756" x="6027738" y="3276600"/>
          <p14:tracePt t="6766" x="5976938" y="3208338"/>
          <p14:tracePt t="6770" x="5910263" y="3149600"/>
          <p14:tracePt t="6785" x="5842000" y="3098800"/>
          <p14:tracePt t="6787" x="5773738" y="3040063"/>
          <p14:tracePt t="6795" x="5707063" y="3005138"/>
          <p14:tracePt t="6802" x="5681663" y="2971800"/>
          <p14:tracePt t="6810" x="5621338" y="2938463"/>
          <p14:tracePt t="6818" x="5595938" y="2903538"/>
          <p14:tracePt t="6826" x="5554663" y="2878138"/>
          <p14:tracePt t="6834" x="5529263" y="2852738"/>
          <p14:tracePt t="6842" x="5511800" y="2844800"/>
          <p14:tracePt t="7011" x="5511800" y="2827338"/>
          <p14:tracePt t="7019" x="5511800" y="2801938"/>
          <p14:tracePt t="7026" x="5511800" y="2760663"/>
          <p14:tracePt t="7034" x="5529263" y="2735263"/>
          <p14:tracePt t="7042" x="5545138" y="2717800"/>
          <p14:tracePt t="7050" x="5554663" y="2692400"/>
          <p14:tracePt t="7058" x="5570538" y="2667000"/>
          <p14:tracePt t="7067" x="5580063" y="2641600"/>
          <p14:tracePt t="7074" x="5580063" y="2624138"/>
          <p14:tracePt t="7083" x="5595938" y="2598738"/>
          <p14:tracePt t="7091" x="5613400" y="2557463"/>
          <p14:tracePt t="7099" x="5613400" y="2506663"/>
          <p14:tracePt t="7107" x="5621338" y="2463800"/>
          <p14:tracePt t="7115" x="5621338" y="2395538"/>
          <p14:tracePt t="7123" x="5621338" y="2354263"/>
          <p14:tracePt t="7131" x="5613400" y="2243138"/>
          <p14:tracePt t="7139" x="5554663" y="2166938"/>
          <p14:tracePt t="7147" x="5478463" y="2057400"/>
          <p14:tracePt t="7155" x="5376863" y="1947863"/>
          <p14:tracePt t="7163" x="5257800" y="1828800"/>
          <p14:tracePt t="7171" x="5138738" y="1693863"/>
          <p14:tracePt t="7180" x="4986338" y="1582738"/>
          <p14:tracePt t="7187" x="4826000" y="1490663"/>
          <p14:tracePt t="7195" x="4741863" y="1447800"/>
          <p14:tracePt t="7204" x="4605338" y="1397000"/>
          <p14:tracePt t="7211" x="4470400" y="1363663"/>
          <p14:tracePt t="7219" x="4241800" y="1338263"/>
          <p14:tracePt t="7228" x="4122738" y="1338263"/>
          <p14:tracePt t="7236" x="4071938" y="1338263"/>
          <p14:tracePt t="7243" x="3970338" y="1397000"/>
          <p14:tracePt t="7252" x="3878263" y="1447800"/>
          <p14:tracePt t="7259" x="3810000" y="1531938"/>
          <p14:tracePt t="7267" x="3767138" y="1600200"/>
          <p14:tracePt t="7280" x="3700463" y="1727200"/>
          <p14:tracePt t="7284" x="3700463" y="1836738"/>
          <p14:tracePt t="7292" x="3700463" y="1947863"/>
          <p14:tracePt t="7300" x="3767138" y="2151063"/>
          <p14:tracePt t="7307" x="3903663" y="2286000"/>
          <p14:tracePt t="7315" x="4106863" y="2446338"/>
          <p14:tracePt t="7324" x="4622800" y="2743200"/>
          <p14:tracePt t="7332" x="5105400" y="2938463"/>
          <p14:tracePt t="7339" x="5664200" y="3106738"/>
          <p14:tracePt t="7348" x="6273800" y="3233738"/>
          <p14:tracePt t="7355" x="6545263" y="3243263"/>
          <p14:tracePt t="7364" x="7053263" y="3259138"/>
          <p14:tracePt t="7372" x="7221538" y="3259138"/>
          <p14:tracePt t="7381" x="7856538" y="3149600"/>
          <p14:tracePt t="7388" x="7950200" y="3073400"/>
          <p14:tracePt t="7398" x="8153400" y="2903538"/>
          <p14:tracePt t="7404" x="8186738" y="2844800"/>
          <p14:tracePt t="7414" x="8288338" y="2692400"/>
          <p14:tracePt t="7420" x="8339138" y="2573338"/>
          <p14:tracePt t="7431" x="8382000" y="2370138"/>
          <p14:tracePt t="7436" x="8382000" y="2268538"/>
          <p14:tracePt t="7449" x="8339138" y="2166938"/>
          <p14:tracePt t="7454" x="8247063" y="2065338"/>
          <p14:tracePt t="7464" x="8026400" y="1905000"/>
          <p14:tracePt t="7469" x="7924800" y="1854200"/>
          <p14:tracePt t="7482" x="7721600" y="1760538"/>
          <p14:tracePt t="7487" x="7518400" y="1693863"/>
          <p14:tracePt t="7497" x="7297738" y="1625600"/>
          <p14:tracePt t="7503" x="7086600" y="1608138"/>
          <p14:tracePt t="7514" x="6865938" y="1608138"/>
          <p14:tracePt t="7518" x="6680200" y="1608138"/>
          <p14:tracePt t="7532" x="6502400" y="1633538"/>
          <p14:tracePt t="7533" x="6342063" y="1727200"/>
          <p14:tracePt t="7541" x="6189663" y="1828800"/>
          <p14:tracePt t="7548" x="6053138" y="1947863"/>
          <p14:tracePt t="7556" x="5961063" y="2082800"/>
          <p14:tracePt t="7564" x="5892800" y="2243138"/>
          <p14:tracePt t="7572" x="5849938" y="2405063"/>
          <p14:tracePt t="7581" x="5824538" y="2573338"/>
          <p14:tracePt t="7588" x="5824538" y="2735263"/>
          <p14:tracePt t="7598" x="5867400" y="3014663"/>
          <p14:tracePt t="7604" x="6002338" y="3208338"/>
          <p14:tracePt t="7614" x="6164263" y="3378200"/>
          <p14:tracePt t="7621" x="6418263" y="3573463"/>
          <p14:tracePt t="7631" x="6688138" y="3716338"/>
          <p14:tracePt t="7638" x="7018338" y="3817938"/>
          <p14:tracePt t="7648" x="7323138" y="3852863"/>
          <p14:tracePt t="7653" x="7594600" y="3852863"/>
          <p14:tracePt t="7665" x="7823200" y="3817938"/>
          <p14:tracePt t="7671" x="8026400" y="3649663"/>
          <p14:tracePt t="7681" x="8204200" y="3436938"/>
          <p14:tracePt t="7687" x="8339138" y="3175000"/>
          <p14:tracePt t="7697" x="8424863" y="2895600"/>
          <p14:tracePt t="7702" x="8458200" y="2557463"/>
          <p14:tracePt t="7715" x="8458200" y="2217738"/>
          <p14:tracePt t="7719" x="8458200" y="1905000"/>
          <p14:tracePt t="7733" x="8297863" y="1541463"/>
          <p14:tracePt t="7735" x="8051800" y="1201738"/>
          <p14:tracePt t="7742" x="7754938" y="922338"/>
          <p14:tracePt t="7748" x="7416800" y="652463"/>
          <p14:tracePt t="7757" x="7069138" y="490538"/>
          <p14:tracePt t="7765" x="6731000" y="406400"/>
          <p14:tracePt t="7780" x="6392863" y="388938"/>
          <p14:tracePt t="7781" x="6053138" y="388938"/>
          <p14:tracePt t="7789" x="5757863" y="490538"/>
          <p14:tracePt t="7798" x="5503863" y="660400"/>
          <p14:tracePt t="7805" x="5232400" y="881063"/>
          <p14:tracePt t="7814" x="5148263" y="998538"/>
          <p14:tracePt t="7821" x="4986338" y="1201738"/>
          <p14:tracePt t="7831" x="4868863" y="1422400"/>
          <p14:tracePt t="7837" x="4783138" y="1608138"/>
          <p14:tracePt t="7847" x="4757738" y="1770063"/>
          <p14:tracePt t="7853" x="4757738" y="1905000"/>
          <p14:tracePt t="7865" x="4757738" y="2039938"/>
          <p14:tracePt t="7870" x="4876800" y="2268538"/>
          <p14:tracePt t="7881" x="5054600" y="2420938"/>
          <p14:tracePt t="7886" x="5283200" y="2582863"/>
          <p14:tracePt t="7898" x="5418138" y="2649538"/>
          <p14:tracePt t="7904" x="5621338" y="2743200"/>
          <p14:tracePt t="7914" x="5732463" y="2776538"/>
          <p14:tracePt t="7919" x="5892800" y="2827338"/>
          <p14:tracePt t="7931" x="6045200" y="2844800"/>
          <p14:tracePt t="7936" x="6121400" y="2844800"/>
          <p14:tracePt t="7948" x="6230938" y="2844800"/>
          <p14:tracePt t="7950" x="6256338" y="2786063"/>
          <p14:tracePt t="7957" x="6256338" y="2641600"/>
          <p14:tracePt t="7965" x="6230938" y="2471738"/>
          <p14:tracePt t="7973" x="6096000" y="2260600"/>
          <p14:tracePt t="7982" x="5918200" y="2032000"/>
          <p14:tracePt t="7989" x="5783263" y="1922463"/>
          <p14:tracePt t="7997" x="5595938" y="1727200"/>
          <p14:tracePt t="8005" x="5367338" y="1600200"/>
          <p14:tracePt t="8014" x="5164138" y="1498600"/>
          <p14:tracePt t="8021" x="4986338" y="1430338"/>
          <p14:tracePt t="8030" x="4826000" y="1430338"/>
          <p14:tracePt t="8037" x="4757738" y="1430338"/>
          <p14:tracePt t="8048" x="4622800" y="1430338"/>
          <p14:tracePt t="8054" x="4538663" y="1465263"/>
          <p14:tracePt t="8064" x="4462463" y="1516063"/>
          <p14:tracePt t="8070" x="4394200" y="1582738"/>
          <p14:tracePt t="8081" x="4325938" y="1693863"/>
          <p14:tracePt t="8087" x="4300538" y="1785938"/>
          <p14:tracePt t="8099" x="4284663" y="1922463"/>
          <p14:tracePt t="8105" x="4284663" y="2151063"/>
          <p14:tracePt t="8114" x="4284663" y="2336800"/>
          <p14:tracePt t="8119" x="4376738" y="2624138"/>
          <p14:tracePt t="8133" x="4513263" y="2963863"/>
          <p14:tracePt t="10332" x="4538663" y="2963863"/>
          <p14:tracePt t="10340" x="4605338" y="2963863"/>
          <p14:tracePt t="10347" x="4673600" y="2963863"/>
          <p14:tracePt t="10357" x="4757738" y="2963863"/>
          <p14:tracePt t="10363" x="4843463" y="2963863"/>
          <p14:tracePt t="10371" x="4919663" y="2946400"/>
          <p14:tracePt t="10380" x="5003800" y="2938463"/>
          <p14:tracePt t="10391" x="5080000" y="2921000"/>
          <p14:tracePt t="10406" x="5638800" y="2743200"/>
          <p14:tracePt t="10421" x="6578600" y="2370138"/>
          <p14:tracePt t="10436" x="7747000" y="1897063"/>
          <p14:tracePt t="10444" x="8389938" y="1625600"/>
          <p14:tracePt t="10454" x="9093200" y="1354138"/>
          <p14:tracePt t="10471" x="9398000" y="1244600"/>
          <p14:tracePt t="10472" x="9999663" y="1041400"/>
          <p14:tracePt t="10480" x="10218738" y="957263"/>
          <p14:tracePt t="10489" x="10625138" y="820738"/>
          <p14:tracePt t="10498" x="10761663" y="787400"/>
          <p14:tracePt t="10520" x="10828338" y="754063"/>
          <p14:tracePt t="10521" x="11125200" y="677863"/>
          <p14:tracePt t="10532" x="11193463" y="652463"/>
          <p14:tracePt t="10537" x="11234738" y="652463"/>
          <p14:tracePt t="10545" x="11244263" y="635000"/>
          <p14:tracePt t="10564" x="11218863" y="635000"/>
          <p14:tracePt t="10573" x="11125200" y="617538"/>
          <p14:tracePt t="10579" x="10990263" y="609600"/>
          <p14:tracePt t="10587" x="10828338" y="584200"/>
          <p14:tracePt t="10595" x="10464800" y="541338"/>
          <p14:tracePt t="10603" x="10152063" y="525463"/>
          <p14:tracePt t="10611" x="9517063" y="457200"/>
          <p14:tracePt t="10619" x="9024938" y="406400"/>
          <p14:tracePt t="10627" x="8763000" y="381000"/>
          <p14:tracePt t="10635" x="7881938" y="338138"/>
          <p14:tracePt t="10643" x="7612063" y="338138"/>
          <p14:tracePt t="10651" x="7094538" y="338138"/>
          <p14:tracePt t="10660" x="6646863" y="338138"/>
          <p14:tracePt t="10668" x="6477000" y="338138"/>
          <p14:tracePt t="10676" x="6138863" y="381000"/>
          <p14:tracePt t="10686" x="6045200" y="423863"/>
          <p14:tracePt t="10692" x="5842000" y="474663"/>
          <p14:tracePt t="10701" x="5799138" y="490538"/>
          <p14:tracePt t="10708" x="5689600" y="525463"/>
          <p14:tracePt t="10718" x="5554663" y="592138"/>
          <p14:tracePt t="10724" x="5511800" y="652463"/>
          <p14:tracePt t="10735" x="5503863" y="685800"/>
          <p14:tracePt t="10740" x="5478463" y="795338"/>
          <p14:tracePt t="10752" x="5478463" y="906463"/>
          <p14:tracePt t="10756" x="5478463" y="1016000"/>
          <p14:tracePt t="10770" x="5570538" y="1262063"/>
          <p14:tracePt t="10774" x="5621338" y="1363663"/>
          <p14:tracePt t="10785" x="5740400" y="1557338"/>
          <p14:tracePt t="10790" x="5875338" y="1701800"/>
          <p14:tracePt t="10801" x="6011863" y="1828800"/>
          <p14:tracePt t="10806" x="6070600" y="1854200"/>
          <p14:tracePt t="10821" x="6164263" y="1905000"/>
          <p14:tracePt t="10822" x="6256338" y="1930400"/>
          <p14:tracePt t="10829" x="6324600" y="1947863"/>
          <p14:tracePt t="10836" x="6342063" y="1947863"/>
          <p14:tracePt t="10844" x="6383338" y="1947863"/>
          <p14:tracePt t="10852" x="6408738" y="1947863"/>
          <p14:tracePt t="10860" x="6418263" y="1947863"/>
          <p14:tracePt t="10876" x="6434138" y="1930400"/>
          <p14:tracePt t="10916" x="6367463" y="1989138"/>
          <p14:tracePt t="10924" x="6299200" y="2039938"/>
          <p14:tracePt t="10932" x="6189663" y="2108200"/>
          <p14:tracePt t="10940" x="6070600" y="2192338"/>
          <p14:tracePt t="10948" x="5808663" y="2370138"/>
          <p14:tracePt t="10956" x="5689600" y="2420938"/>
          <p14:tracePt t="10969" x="5478463" y="2557463"/>
          <p14:tracePt t="10973" x="5283200" y="2692400"/>
          <p14:tracePt t="10981" x="5080000" y="2811463"/>
          <p14:tracePt t="10988" x="4910138" y="2938463"/>
          <p14:tracePt t="10996" x="4732338" y="3040063"/>
          <p14:tracePt t="11004" x="4665663" y="3106738"/>
          <p14:tracePt t="11012" x="4554538" y="3192463"/>
          <p14:tracePt t="11020" x="4445000" y="3284538"/>
          <p14:tracePt t="11028" x="4368800" y="3344863"/>
          <p14:tracePt t="12062" x="4394200" y="3344863"/>
          <p14:tracePt t="12073" x="4462463" y="3309938"/>
          <p14:tracePt t="12080" x="4579938" y="3284538"/>
          <p14:tracePt t="12089" x="4691063" y="3276600"/>
          <p14:tracePt t="12097" x="4826000" y="3243263"/>
          <p14:tracePt t="12107" x="4970463" y="3243263"/>
          <p14:tracePt t="12116" x="5122863" y="3243263"/>
          <p14:tracePt t="12121" x="5240338" y="3243263"/>
          <p14:tracePt t="12128" x="5478463" y="3243263"/>
          <p14:tracePt t="12137" x="5707063" y="3243263"/>
          <p14:tracePt t="12146" x="5799138" y="3243263"/>
          <p14:tracePt t="12153" x="5976938" y="3243263"/>
          <p14:tracePt t="12163" x="6113463" y="3243263"/>
          <p14:tracePt t="12171" x="6215063" y="3243263"/>
          <p14:tracePt t="12180" x="6316663" y="3233738"/>
          <p14:tracePt t="12195" x="6367463" y="3217863"/>
          <p14:tracePt t="12197" x="6418263" y="3208338"/>
          <p14:tracePt t="12221" x="6477000" y="3175000"/>
          <p14:tracePt t="12223" x="6553200" y="3106738"/>
          <p14:tracePt t="12227" x="6596063" y="3081338"/>
          <p14:tracePt t="12243" x="6637338" y="3030538"/>
          <p14:tracePt t="12251" x="6662738" y="3005138"/>
          <p14:tracePt t="12261" x="6680200" y="2989263"/>
          <p14:tracePt t="12269" x="6680200" y="2971800"/>
          <p14:tracePt t="12279" x="6680200" y="2963863"/>
          <p14:tracePt t="12282" x="6688138" y="2963863"/>
          <p14:tracePt t="12297" x="6688138" y="2946400"/>
          <p14:tracePt t="12311" x="6680200" y="2946400"/>
          <p14:tracePt t="12319" x="6646863" y="2946400"/>
          <p14:tracePt t="12327" x="6637338" y="2946400"/>
          <p14:tracePt t="12335" x="6621463" y="2946400"/>
          <p14:tracePt t="12343" x="6596063" y="2946400"/>
          <p14:tracePt t="12351" x="6570663" y="2946400"/>
          <p14:tracePt t="12359" x="6527800" y="2946400"/>
          <p14:tracePt t="12367" x="6484938" y="2946400"/>
          <p14:tracePt t="22677" x="6484938" y="2903538"/>
          <p14:tracePt t="22685" x="6484938" y="2852738"/>
          <p14:tracePt t="22693" x="6484938" y="2786063"/>
          <p14:tracePt t="22702" x="6484938" y="2717800"/>
          <p14:tracePt t="22714" x="6484938" y="2608263"/>
          <p14:tracePt t="22720" x="6477000" y="2438400"/>
          <p14:tracePt t="22737" x="6408738" y="2039938"/>
          <p14:tracePt t="22742" x="6342063" y="1879600"/>
          <p14:tracePt t="22753" x="6248400" y="1727200"/>
          <p14:tracePt t="22767" x="5824538" y="1473200"/>
          <p14:tracePt t="22778" x="5580063" y="1473200"/>
          <p14:tracePt t="22784" x="5029200" y="1473200"/>
          <p14:tracePt t="22792" x="4826000" y="1582738"/>
          <p14:tracePt t="22800" x="4462463" y="1770063"/>
          <p14:tracePt t="22811" x="4081463" y="2039938"/>
          <p14:tracePt t="22827" x="3665538" y="2446338"/>
          <p14:tracePt t="22840" x="3471863" y="2692400"/>
          <p14:tracePt t="22842" x="3378200" y="2921000"/>
          <p14:tracePt t="22853" x="3335338" y="3098800"/>
          <p14:tracePt t="22856" x="3335338" y="3378200"/>
          <p14:tracePt t="22875" x="3802063" y="3802063"/>
          <p14:tracePt t="22882" x="4013200" y="3852863"/>
          <p14:tracePt t="22891" x="4706938" y="4046538"/>
          <p14:tracePt t="22900" x="4970463" y="4056063"/>
          <p14:tracePt t="22906" x="5511800" y="4071938"/>
          <p14:tracePt t="22911" x="6045200" y="4071938"/>
          <p14:tracePt t="22918" x="6477000" y="3979863"/>
          <p14:tracePt t="22925" x="6824663" y="3817938"/>
          <p14:tracePt t="22934" x="7119938" y="3598863"/>
          <p14:tracePt t="22941" x="7348538" y="3352800"/>
          <p14:tracePt t="22949" x="7500938" y="3055938"/>
          <p14:tracePt t="22957" x="7594600" y="2760663"/>
          <p14:tracePt t="22966" x="7637463" y="2420938"/>
          <p14:tracePt t="22974" x="7637463" y="2108200"/>
          <p14:tracePt t="22982" x="7620000" y="1811338"/>
          <p14:tracePt t="22990" x="7518400" y="1531938"/>
          <p14:tracePt t="22998" x="7340600" y="1287463"/>
          <p14:tracePt t="23007" x="7119938" y="1092200"/>
          <p14:tracePt t="23015" x="6850063" y="957263"/>
          <p14:tracePt t="23024" x="6342063" y="838200"/>
          <p14:tracePt t="23031" x="5910263" y="838200"/>
          <p14:tracePt t="23042" x="5418138" y="906463"/>
          <p14:tracePt t="23048" x="4910138" y="1135063"/>
          <p14:tracePt t="23057" x="4648200" y="1295400"/>
          <p14:tracePt t="23063" x="4198938" y="1600200"/>
          <p14:tracePt t="23074" x="4071938" y="1727200"/>
          <p14:tracePt t="23080" x="3784600" y="2014538"/>
          <p14:tracePt t="23090" x="3632200" y="2235200"/>
          <p14:tracePt t="23096" x="3563938" y="2405063"/>
          <p14:tracePt t="23107" x="3556000" y="2649538"/>
          <p14:tracePt t="23111" x="3598863" y="2776538"/>
          <p14:tracePt t="23123" x="3970338" y="2989263"/>
          <p14:tracePt t="23128" x="4445000" y="3124200"/>
          <p14:tracePt t="23140" x="5080000" y="3259138"/>
          <p14:tracePt t="23143" x="5808663" y="3370263"/>
          <p14:tracePt t="23150" x="6553200" y="3462338"/>
          <p14:tracePt t="23158" x="6891338" y="3479800"/>
          <p14:tracePt t="23166" x="7485063" y="3487738"/>
          <p14:tracePt t="23174" x="7688263" y="3487738"/>
          <p14:tracePt t="23182" x="8069263" y="3411538"/>
          <p14:tracePt t="23191" x="8364538" y="3284538"/>
          <p14:tracePt t="23198" x="8542338" y="3167063"/>
          <p14:tracePt t="23207" x="8678863" y="2989263"/>
          <p14:tracePt t="23214" x="8821738" y="2674938"/>
          <p14:tracePt t="23224" x="8839200" y="2446338"/>
          <p14:tracePt t="23231" x="8839200" y="2176463"/>
          <p14:tracePt t="23241" x="8729663" y="1897063"/>
          <p14:tracePt t="23247" x="8559800" y="1600200"/>
          <p14:tracePt t="23257" x="8288338" y="1287463"/>
          <p14:tracePt t="23264" x="7950200" y="1023938"/>
          <p14:tracePt t="23275" x="7551738" y="812800"/>
          <p14:tracePt t="23280" x="7137400" y="660400"/>
          <p14:tracePt t="23291" x="6680200" y="609600"/>
          <p14:tracePt t="23296" x="6230938" y="609600"/>
          <p14:tracePt t="23307" x="5773738" y="609600"/>
          <p14:tracePt t="23312" x="5410200" y="728663"/>
          <p14:tracePt t="23325" x="5240338" y="820738"/>
          <p14:tracePt t="23330" x="4970463" y="990600"/>
          <p14:tracePt t="23340" x="4783138" y="1176338"/>
          <p14:tracePt t="23346" x="4665663" y="1379538"/>
          <p14:tracePt t="23359" x="4554538" y="1719263"/>
          <p14:tracePt t="23360" x="4554538" y="2108200"/>
          <p14:tracePt t="23367" x="4783138" y="2420938"/>
          <p14:tracePt t="23375" x="5173663" y="2786063"/>
          <p14:tracePt t="23383" x="5732463" y="3208338"/>
          <p14:tracePt t="23391" x="6451600" y="3665538"/>
          <p14:tracePt t="23399" x="7205663" y="4046538"/>
          <p14:tracePt t="23407" x="7526338" y="4183063"/>
          <p14:tracePt t="23415" x="7747000" y="4249738"/>
          <p14:tracePt t="23424" x="8135938" y="4351338"/>
          <p14:tracePt t="23431" x="8407400" y="4368800"/>
          <p14:tracePt t="23441" x="8678863" y="4368800"/>
          <p14:tracePt t="23447" x="8763000" y="4216400"/>
          <p14:tracePt t="23457" x="8770938" y="4013200"/>
          <p14:tracePt t="23464" x="8770938" y="3751263"/>
          <p14:tracePt t="23474" x="8704263" y="3411538"/>
          <p14:tracePt t="23479" x="8559800" y="3014663"/>
          <p14:tracePt t="23490" x="8364538" y="2674938"/>
          <p14:tracePt t="23496" x="8110538" y="2328863"/>
          <p14:tracePt t="23507" x="7815263" y="2032000"/>
          <p14:tracePt t="23512" x="7459663" y="1811338"/>
          <p14:tracePt t="23524" x="7027863" y="1633538"/>
          <p14:tracePt t="23530" x="6570663" y="1516063"/>
          <p14:tracePt t="23540" x="6113463" y="1490663"/>
          <p14:tracePt t="23545" x="5621338" y="1490663"/>
          <p14:tracePt t="23557" x="5164138" y="1541463"/>
          <p14:tracePt t="23563" x="4783138" y="1727200"/>
          <p14:tracePt t="23574" x="4437063" y="1947863"/>
          <p14:tracePt t="23578" x="4173538" y="2243138"/>
          <p14:tracePt t="23591" x="3987800" y="2557463"/>
          <p14:tracePt t="23593" x="3878263" y="2903538"/>
          <p14:tracePt t="23600" x="3852863" y="3276600"/>
          <p14:tracePt t="23608" x="3852863" y="3649663"/>
          <p14:tracePt t="23615" x="3987800" y="4013200"/>
          <p14:tracePt t="23624" x="4216400" y="4368800"/>
          <p14:tracePt t="23632" x="4757738" y="4995863"/>
          <p14:tracePt t="23641" x="4960938" y="5113338"/>
          <p14:tracePt t="23648" x="5715000" y="5562600"/>
          <p14:tracePt t="23657" x="5976938" y="5638800"/>
          <p14:tracePt t="23664" x="6418263" y="5748338"/>
          <p14:tracePt t="23674" x="6824663" y="5773738"/>
          <p14:tracePt t="23680" x="6977063" y="5773738"/>
          <p14:tracePt t="23691" x="7408863" y="5697538"/>
          <p14:tracePt t="23697" x="7569200" y="5529263"/>
          <p14:tracePt t="23707" x="7662863" y="5316538"/>
          <p14:tracePt t="23712" x="7754938" y="4826000"/>
          <p14:tracePt t="23724" x="7747000" y="4419600"/>
          <p14:tracePt t="23729" x="7569200" y="3962400"/>
          <p14:tracePt t="23741" x="7416800" y="3751263"/>
          <p14:tracePt t="23747" x="7119938" y="3309938"/>
          <p14:tracePt t="23757" x="6824663" y="2963863"/>
          <p14:tracePt t="23762" x="6680200" y="2844800"/>
          <p14:tracePt t="23774" x="6392863" y="2598738"/>
          <p14:tracePt t="23779" x="6138863" y="2438400"/>
          <p14:tracePt t="23790" x="6053138" y="2405063"/>
          <p14:tracePt t="23796" x="5910263" y="2336800"/>
          <p14:tracePt t="23808" x="5867400" y="2336800"/>
          <p14:tracePt t="23809" x="5689600" y="2303463"/>
          <p14:tracePt t="23817" x="5570538" y="2303463"/>
          <p14:tracePt t="23825" x="5529263" y="2328863"/>
          <p14:tracePt t="23833" x="5461000" y="2438400"/>
          <p14:tracePt t="23840" x="5410200" y="2649538"/>
          <p14:tracePt t="23848" x="5376863" y="2903538"/>
          <p14:tracePt t="23857" x="5376863" y="3446463"/>
          <p14:tracePt t="23864" x="5376863" y="3665538"/>
          <p14:tracePt t="23874" x="5595938" y="4452938"/>
        </p14:tracePtLst>
      </p14:laserTrace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6748A9-C93C-C47B-D3D3-983342E122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1" y="2700866"/>
            <a:ext cx="10131425" cy="1456267"/>
          </a:xfrm>
        </p:spPr>
        <p:txBody>
          <a:bodyPr/>
          <a:lstStyle/>
          <a:p>
            <a:pPr algn="ctr"/>
            <a:r>
              <a:rPr lang="en-US" dirty="0"/>
              <a:t>Challenges Favorite part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EBBBC24A-EA7D-73B1-D0E4-94CA3584283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610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7797"/>
    </mc:Choice>
    <mc:Fallback xmlns="">
      <p:transition spd="slow" advTm="477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5926" x="1727200" y="5529263"/>
          <p14:tracePt t="5928" x="2082800" y="5842000"/>
          <p14:tracePt t="5935" x="2420938" y="6205538"/>
          <p14:tracePt t="5943" x="2786063" y="6629400"/>
          <p14:tracePt t="7459" x="7932738" y="6469063"/>
          <p14:tracePt t="7465" x="7932738" y="6197600"/>
          <p14:tracePt t="7473" x="7932738" y="5275263"/>
          <p14:tracePt t="7482" x="7932738" y="5003800"/>
          <p14:tracePt t="7490" x="7924800" y="4487863"/>
          <p14:tracePt t="7498" x="7891463" y="3987800"/>
          <p14:tracePt t="7505" x="7840663" y="3530600"/>
          <p14:tracePt t="7514" x="7754938" y="3081338"/>
          <p14:tracePt t="7526" x="7721600" y="2921000"/>
          <p14:tracePt t="7537" x="7612063" y="2624138"/>
          <p14:tracePt t="7538" x="7485063" y="2354263"/>
          <p14:tracePt t="7548" x="7348538" y="2125663"/>
          <p14:tracePt t="7563" x="7053263" y="1811338"/>
          <p14:tracePt t="7579" x="6748463" y="1608138"/>
          <p14:tracePt t="7587" x="6662738" y="1582738"/>
          <p14:tracePt t="7595" x="6545263" y="1531938"/>
          <p14:tracePt t="7611" x="6342063" y="1465263"/>
          <p14:tracePt t="7627" x="6248400" y="1447800"/>
          <p14:tracePt t="7630" x="6146800" y="1447800"/>
          <p14:tracePt t="7637" x="6070600" y="1430338"/>
          <p14:tracePt t="7650" x="5986463" y="1430338"/>
          <p14:tracePt t="7652" x="5910263" y="1430338"/>
          <p14:tracePt t="7660" x="5824538" y="1430338"/>
          <p14:tracePt t="7669" x="5740400" y="1430338"/>
          <p14:tracePt t="7678" x="5681663" y="1430338"/>
          <p14:tracePt t="7687" x="5613400" y="1430338"/>
          <p14:tracePt t="7691" x="5580063" y="1430338"/>
          <p14:tracePt t="7703" x="5529263" y="1430338"/>
          <p14:tracePt t="7709" x="5486400" y="1447800"/>
          <p14:tracePt t="7714" x="5418138" y="1465263"/>
          <p14:tracePt t="7727" x="5376863" y="1473200"/>
          <p14:tracePt t="7728" x="5341938" y="1498600"/>
          <p14:tracePt t="7737" x="5300663" y="1516063"/>
          <p14:tracePt t="7744" x="5275263" y="1557338"/>
          <p14:tracePt t="7752" x="5257800" y="1566863"/>
          <p14:tracePt t="7761" x="5232400" y="1608138"/>
          <p14:tracePt t="7770" x="5214938" y="1625600"/>
          <p14:tracePt t="7777" x="5207000" y="1651000"/>
          <p14:tracePt t="7785" x="5189538" y="1668463"/>
          <p14:tracePt t="7793" x="5189538" y="1676400"/>
          <p14:tracePt t="7802" x="5189538" y="1693863"/>
          <p14:tracePt t="7817" x="5189538" y="1701800"/>
          <p14:tracePt t="7929" x="5173663" y="1701800"/>
          <p14:tracePt t="7939" x="5164138" y="1701800"/>
          <p14:tracePt t="7945" x="5138738" y="1701800"/>
          <p14:tracePt t="7955" x="5097463" y="1701800"/>
          <p14:tracePt t="7964" x="5072063" y="1701800"/>
          <p14:tracePt t="7978" x="5011738" y="1701800"/>
          <p14:tracePt t="7985" x="4960938" y="1701800"/>
          <p14:tracePt t="7986" x="4851400" y="1701800"/>
          <p14:tracePt t="7996" x="4775200" y="1719263"/>
          <p14:tracePt t="8007" x="4673600" y="1760538"/>
          <p14:tracePt t="8020" x="4572000" y="1811338"/>
          <p14:tracePt t="8021" x="4437063" y="1879600"/>
          <p14:tracePt t="8028" x="4300538" y="1989138"/>
          <p14:tracePt t="8040" x="4165600" y="2100263"/>
          <p14:tracePt t="8045" x="4013200" y="2286000"/>
          <p14:tracePt t="8052" x="3903663" y="2446338"/>
          <p14:tracePt t="8070" x="3802063" y="2641600"/>
          <p14:tracePt t="8071" x="3716338" y="2827338"/>
          <p14:tracePt t="8073" x="3675063" y="3040063"/>
          <p14:tracePt t="8086" x="3675063" y="3259138"/>
          <p14:tracePt t="8092" x="3675063" y="3614738"/>
          <p14:tracePt t="8102" x="3784600" y="3817938"/>
          <p14:tracePt t="8118" x="3970338" y="4071938"/>
          <p14:tracePt t="8120" x="4419600" y="4487863"/>
          <p14:tracePt t="8121" x="4843463" y="4792663"/>
          <p14:tracePt t="8134" x="5326063" y="5046663"/>
          <p14:tracePt t="8143" x="5867400" y="5275263"/>
          <p14:tracePt t="8145" x="6138863" y="5326063"/>
          <p14:tracePt t="8155" x="6646863" y="5453063"/>
          <p14:tracePt t="8170" x="7137400" y="5503863"/>
          <p14:tracePt t="8171" x="7569200" y="5503863"/>
          <p14:tracePt t="8176" x="7932738" y="5494338"/>
          <p14:tracePt t="8184" x="8255000" y="5359400"/>
          <p14:tracePt t="8192" x="8356600" y="5275263"/>
          <p14:tracePt t="8200" x="8567738" y="5097463"/>
          <p14:tracePt t="8208" x="8882063" y="4775200"/>
          <p14:tracePt t="8216" x="8923338" y="4656138"/>
          <p14:tracePt t="8224" x="9017000" y="4419600"/>
          <p14:tracePt t="8232" x="9085263" y="4165600"/>
          <p14:tracePt t="8240" x="9136063" y="3733800"/>
          <p14:tracePt t="8249" x="9136063" y="3614738"/>
          <p14:tracePt t="8256" x="9136063" y="3378200"/>
          <p14:tracePt t="8265" x="9085263" y="3217863"/>
          <p14:tracePt t="8272" x="9017000" y="3081338"/>
          <p14:tracePt t="8280" x="8907463" y="2989263"/>
          <p14:tracePt t="46147" x="8991600" y="3005138"/>
          <p14:tracePt t="46155" x="9093200" y="3040063"/>
          <p14:tracePt t="46162" x="9202738" y="3081338"/>
          <p14:tracePt t="46169" x="9313863" y="3149600"/>
          <p14:tracePt t="46177" x="9431338" y="3208338"/>
          <p14:tracePt t="46186" x="9583738" y="3284538"/>
          <p14:tracePt t="46195" x="9761538" y="3370263"/>
          <p14:tracePt t="46202" x="10101263" y="3556000"/>
          <p14:tracePt t="46211" x="10787063" y="3979863"/>
          <p14:tracePt t="46219" x="10990263" y="4122738"/>
          <p14:tracePt t="46227" x="11777663" y="4665663"/>
        </p14:tracePtLst>
      </p14:laserTraceLst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BB9F9B-CE47-C43D-984A-1A25871461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2700866"/>
            <a:ext cx="10131425" cy="1456267"/>
          </a:xfrm>
        </p:spPr>
        <p:txBody>
          <a:bodyPr/>
          <a:lstStyle/>
          <a:p>
            <a:pPr algn="ctr"/>
            <a:r>
              <a:rPr lang="en-US" dirty="0"/>
              <a:t>Conclusion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C7EB80CB-124F-9F8D-C94A-AB4CEC885E2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974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241"/>
    </mc:Choice>
    <mc:Fallback xmlns="">
      <p:transition spd="slow" advTm="92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7A313-50B5-20D3-F2F6-D549DE604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Storyline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8C0A1C-7253-0E80-56F4-AB1071DD39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So the storyline is as follows.</a:t>
            </a:r>
          </a:p>
          <a:p>
            <a:pPr marL="0" indent="0">
              <a:buNone/>
            </a:pPr>
            <a:r>
              <a:rPr lang="en-US" dirty="0"/>
              <a:t>You are a survivor in a post apocalyptic would, your job is to navigate through the building and not die. You collect weapons and items on the way through each giving you a certain amount of points, if you make it out alive your points are then tallied and shown at the end of the game.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97903C0F-E68F-20AF-ABA6-D03403DCE83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138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7701"/>
    </mc:Choice>
    <mc:Fallback xmlns="">
      <p:transition spd="slow" advTm="677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41452" x="5613400" y="4452938"/>
          <p14:tracePt t="41462" x="5681663" y="4478338"/>
          <p14:tracePt t="41469" x="5715000" y="4521200"/>
          <p14:tracePt t="41478" x="5799138" y="4554538"/>
          <p14:tracePt t="41483" x="5910263" y="4640263"/>
          <p14:tracePt t="41495" x="6045200" y="4724400"/>
          <p14:tracePt t="41497" x="6189663" y="4818063"/>
          <p14:tracePt t="41505" x="6273800" y="4868863"/>
          <p14:tracePt t="41513" x="6383338" y="4935538"/>
          <p14:tracePt t="41521" x="6434138" y="4960938"/>
          <p14:tracePt t="41530" x="6596063" y="5062538"/>
          <p14:tracePt t="41537" x="6662738" y="5087938"/>
          <p14:tracePt t="41546" x="6748463" y="5113338"/>
          <p14:tracePt t="41554" x="6815138" y="5113338"/>
          <p14:tracePt t="41562" x="6951663" y="5130800"/>
          <p14:tracePt t="41570" x="6985000" y="5130800"/>
          <p14:tracePt t="41578" x="7086600" y="5130800"/>
          <p14:tracePt t="41586" x="7162800" y="5113338"/>
          <p14:tracePt t="41595" x="7256463" y="5087938"/>
          <p14:tracePt t="41601" x="7340600" y="5062538"/>
          <p14:tracePt t="41612" x="7366000" y="5046663"/>
          <p14:tracePt t="41618" x="7434263" y="5021263"/>
          <p14:tracePt t="41628" x="7475538" y="4995863"/>
          <p14:tracePt t="41635" x="7485063" y="4978400"/>
          <p14:tracePt t="41645" x="7518400" y="4960938"/>
          <p14:tracePt t="41652" x="7518400" y="4953000"/>
          <p14:tracePt t="41665" x="7475538" y="4953000"/>
          <p14:tracePt t="41673" x="7391400" y="4953000"/>
          <p14:tracePt t="41682" x="7256463" y="4953000"/>
          <p14:tracePt t="41689" x="7119938" y="4995863"/>
          <p14:tracePt t="41699" x="6977063" y="5046663"/>
          <p14:tracePt t="41707" x="6908800" y="5087938"/>
          <p14:tracePt t="41713" x="6799263" y="5138738"/>
          <p14:tracePt t="41722" x="6756400" y="5164138"/>
          <p14:tracePt t="41729" x="6705600" y="5207000"/>
          <p14:tracePt t="41738" x="6662738" y="5232400"/>
          <p14:tracePt t="41746" x="6646863" y="5257800"/>
          <p14:tracePt t="41754" x="6637338" y="5291138"/>
          <p14:tracePt t="41762" x="6637338" y="5316538"/>
          <p14:tracePt t="41770" x="6773863" y="5359400"/>
          <p14:tracePt t="41779" x="6934200" y="5410200"/>
          <p14:tracePt t="41786" x="7162800" y="5461000"/>
          <p14:tracePt t="41795" x="7315200" y="5478463"/>
          <p14:tracePt t="41803" x="7551738" y="5503863"/>
          <p14:tracePt t="41812" x="7653338" y="5503863"/>
          <p14:tracePt t="41818" x="7823200" y="5503863"/>
          <p14:tracePt t="41829" x="7958138" y="5503863"/>
          <p14:tracePt t="41833" x="8001000" y="5494338"/>
          <p14:tracePt t="41846" x="8069263" y="5461000"/>
          <p14:tracePt t="41851" x="8110538" y="5435600"/>
          <p14:tracePt t="41862" x="8135938" y="5427663"/>
          <p14:tracePt t="41867" x="8135938" y="5410200"/>
          <p14:tracePt t="41879" x="8135938" y="5384800"/>
        </p14:tracePtLst>
      </p14:laserTraceLst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3C3828-3288-62D5-5C4E-8AA8864936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Features &amp;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CBD8E-FF8E-BAAD-E789-A07A3C604A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The game is a terminal based application meaning it needs to be run on a terminal like windows terminal or terminal on a </a:t>
            </a:r>
            <a:r>
              <a:rPr lang="en-US" dirty="0" err="1"/>
              <a:t>macbook</a:t>
            </a:r>
            <a:r>
              <a:rPr lang="en-US" dirty="0"/>
              <a:t>. As long as you have those it will run successfully.</a:t>
            </a:r>
          </a:p>
          <a:p>
            <a:pPr marL="0" indent="0">
              <a:buNone/>
            </a:pPr>
            <a:r>
              <a:rPr lang="en-US" dirty="0"/>
              <a:t>So the game has 4 main features;</a:t>
            </a:r>
          </a:p>
          <a:p>
            <a:r>
              <a:rPr lang="en-US" dirty="0"/>
              <a:t>Inventory system, that stores your items that you find and pick up. It will also remove those items if you use them</a:t>
            </a:r>
          </a:p>
          <a:p>
            <a:r>
              <a:rPr lang="en-US" dirty="0"/>
              <a:t>Scoring system, the game will keep score depending on what items you find and will tell you your total at the end of the game</a:t>
            </a:r>
          </a:p>
          <a:p>
            <a:r>
              <a:rPr lang="en-US" dirty="0"/>
              <a:t>User functionality, so what I mean by this is because it is a text based game the actions are determined by the user on what happens next, depending on what is typed determines what the player does.</a:t>
            </a:r>
          </a:p>
          <a:p>
            <a:r>
              <a:rPr lang="en-US" dirty="0"/>
              <a:t>Enemies, the game does have enemies and depending on what you have found in the building determines what you can do with those enemies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C96CEF78-9780-0617-CD51-F1F118BDFC9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24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2901"/>
    </mc:Choice>
    <mc:Fallback xmlns="">
      <p:transition spd="slow" advTm="1029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C4C7EC-92FF-4EFF-4D57-6EB35BEDB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</a:t>
            </a:r>
          </a:p>
        </p:txBody>
      </p:sp>
      <p:pic>
        <p:nvPicPr>
          <p:cNvPr id="5" name="Content Placeholder 4" descr="A screenshot of a computer game&#10;&#10;Description automatically generated with low confidence">
            <a:extLst>
              <a:ext uri="{FF2B5EF4-FFF2-40B4-BE49-F238E27FC236}">
                <a16:creationId xmlns:a16="http://schemas.microsoft.com/office/drawing/2014/main" id="{F3816C64-FFBF-8AD7-BD5B-CFB22E6FB1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85801" y="1751394"/>
            <a:ext cx="5726113" cy="1677606"/>
          </a:xfrm>
        </p:spPr>
      </p:pic>
      <p:pic>
        <p:nvPicPr>
          <p:cNvPr id="9" name="Picture 8" descr="A black background with white text&#10;&#10;Description automatically generated with low confidence">
            <a:extLst>
              <a:ext uri="{FF2B5EF4-FFF2-40B4-BE49-F238E27FC236}">
                <a16:creationId xmlns:a16="http://schemas.microsoft.com/office/drawing/2014/main" id="{9F48EEDA-C163-2BE3-C08A-9460F946A5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1" y="3656394"/>
            <a:ext cx="7010400" cy="914400"/>
          </a:xfrm>
          <a:prstGeom prst="rect">
            <a:avLst/>
          </a:prstGeom>
        </p:spPr>
      </p:pic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DC143134-D82E-4467-3E21-2EA56CEF609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952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2928"/>
    </mc:Choice>
    <mc:Fallback xmlns="">
      <p:transition spd="slow" advTm="529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279" x="8085138" y="5384800"/>
          <p14:tracePt t="2286" x="7958138" y="5359400"/>
          <p14:tracePt t="2293" x="7856538" y="5341938"/>
          <p14:tracePt t="2302" x="7754938" y="5316538"/>
          <p14:tracePt t="2309" x="7662863" y="5300663"/>
          <p14:tracePt t="2317" x="7569200" y="5257800"/>
          <p14:tracePt t="2326" x="7475538" y="5232400"/>
          <p14:tracePt t="2333" x="7391400" y="5181600"/>
          <p14:tracePt t="2343" x="7323138" y="5113338"/>
          <p14:tracePt t="2350" x="7069138" y="4894263"/>
          <p14:tracePt t="2361" x="6934200" y="4706938"/>
          <p14:tracePt t="2366" x="6799263" y="4462463"/>
          <p14:tracePt t="2377" x="6646863" y="4148138"/>
          <p14:tracePt t="2382" x="6527800" y="3827463"/>
          <p14:tracePt t="2393" x="6392863" y="3436938"/>
          <p14:tracePt t="2398" x="6281738" y="3055938"/>
          <p14:tracePt t="2410" x="6164263" y="2641600"/>
          <p14:tracePt t="2414" x="6045200" y="2243138"/>
          <p14:tracePt t="2427" x="5910263" y="1862138"/>
          <p14:tracePt t="2432" x="5773738" y="1531938"/>
          <p14:tracePt t="2443" x="5595938" y="1176338"/>
          <p14:tracePt t="2448" x="5511800" y="1041400"/>
          <p14:tracePt t="2460" x="5351463" y="787400"/>
          <p14:tracePt t="2464" x="5207000" y="566738"/>
          <p14:tracePt t="2477" x="5054600" y="381000"/>
          <p14:tracePt t="2481" x="5003800" y="312738"/>
          <p14:tracePt t="2494" x="4894263" y="203200"/>
          <p14:tracePt t="2498" x="4783138" y="93663"/>
          <p14:tracePt t="2511" x="4706938" y="42863"/>
          <p14:tracePt t="2878" x="2243138" y="25400"/>
          <p14:tracePt t="2885" x="2151063" y="50800"/>
          <p14:tracePt t="2893" x="2039938" y="84138"/>
          <p14:tracePt t="2898" x="1930400" y="119063"/>
          <p14:tracePt t="2906" x="1836738" y="152400"/>
          <p14:tracePt t="2912" x="1770063" y="177800"/>
          <p14:tracePt t="2920" x="1693863" y="220663"/>
          <p14:tracePt t="2933" x="1633538" y="246063"/>
          <p14:tracePt t="2943" x="1582738" y="287338"/>
          <p14:tracePt t="2944" x="1524000" y="312738"/>
          <p14:tracePt t="2960" x="1447800" y="381000"/>
          <p14:tracePt t="2968" x="1404938" y="406400"/>
          <p14:tracePt t="2982" x="1379538" y="449263"/>
          <p14:tracePt t="2985" x="1338263" y="490538"/>
          <p14:tracePt t="2995" x="1312863" y="515938"/>
          <p14:tracePt t="3003" x="1295400" y="525463"/>
          <p14:tracePt t="3017" x="1219200" y="617538"/>
          <p14:tracePt t="3025" x="1176338" y="660400"/>
          <p14:tracePt t="3037" x="1150938" y="703263"/>
          <p14:tracePt t="3044" x="1125538" y="744538"/>
          <p14:tracePt t="3051" x="1084263" y="795338"/>
          <p14:tracePt t="3062" x="1041400" y="855663"/>
          <p14:tracePt t="3068" x="1016000" y="889000"/>
          <p14:tracePt t="3078" x="990600" y="922338"/>
          <p14:tracePt t="3082" x="957263" y="957263"/>
          <p14:tracePt t="3093" x="931863" y="990600"/>
          <p14:tracePt t="3099" x="906463" y="1016000"/>
          <p14:tracePt t="3112" x="889000" y="1041400"/>
          <p14:tracePt t="3113" x="881063" y="1066800"/>
          <p14:tracePt t="3122" x="863600" y="1092200"/>
          <p14:tracePt t="3128" x="855663" y="1109663"/>
          <p14:tracePt t="3137" x="820738" y="1150938"/>
          <p14:tracePt t="3144" x="820738" y="1176338"/>
          <p14:tracePt t="3153" x="812800" y="1193800"/>
          <p14:tracePt t="3161" x="795338" y="1219200"/>
          <p14:tracePt t="3169" x="787400" y="1244600"/>
          <p14:tracePt t="3176" x="769938" y="1262063"/>
          <p14:tracePt t="3185" x="754063" y="1287463"/>
          <p14:tracePt t="3195" x="754063" y="1295400"/>
          <p14:tracePt t="3202" x="744538" y="1312863"/>
          <p14:tracePt t="3217" x="744538" y="1328738"/>
          <p14:tracePt t="3240" x="728663" y="1338263"/>
          <p14:tracePt t="3457" x="685800" y="1338263"/>
          <p14:tracePt t="3467" x="660400" y="1338263"/>
          <p14:tracePt t="3479" x="617538" y="1354138"/>
          <p14:tracePt t="3484" x="592138" y="1363663"/>
          <p14:tracePt t="3495" x="550863" y="1397000"/>
          <p14:tracePt t="3504" x="525463" y="1422400"/>
          <p14:tracePt t="3507" x="474663" y="1473200"/>
          <p14:tracePt t="3519" x="414338" y="1531938"/>
          <p14:tracePt t="3529" x="363538" y="1600200"/>
          <p14:tracePt t="3531" x="322263" y="1668463"/>
          <p14:tracePt t="3548" x="287338" y="1719263"/>
          <p14:tracePt t="3549" x="246063" y="1795463"/>
          <p14:tracePt t="3558" x="203200" y="1930400"/>
          <p14:tracePt t="3568" x="177800" y="2039938"/>
          <p14:tracePt t="3578" x="160338" y="2133600"/>
          <p14:tracePt t="3581" x="160338" y="2260600"/>
          <p14:tracePt t="3591" x="160338" y="2395538"/>
          <p14:tracePt t="3603" x="160338" y="2540000"/>
          <p14:tracePt t="3606" x="177800" y="2598738"/>
          <p14:tracePt t="3616" x="220663" y="2717800"/>
          <p14:tracePt t="3630" x="254000" y="2811463"/>
          <p14:tracePt t="3632" x="296863" y="2903538"/>
          <p14:tracePt t="3638" x="363538" y="2971800"/>
          <p14:tracePt t="3651" x="457200" y="3081338"/>
          <p14:tracePt t="3655" x="550863" y="3149600"/>
          <p14:tracePt t="3662" x="652463" y="3208338"/>
          <p14:tracePt t="3675" x="769938" y="3259138"/>
          <p14:tracePt t="3681" x="906463" y="3309938"/>
          <p14:tracePt t="3682" x="1084263" y="3352800"/>
          <p14:tracePt t="3693" x="1252538" y="3395663"/>
          <p14:tracePt t="3698" x="1473200" y="3421063"/>
          <p14:tracePt t="3705" x="1828800" y="3479800"/>
          <p14:tracePt t="3713" x="1955800" y="3487738"/>
          <p14:tracePt t="3721" x="2192338" y="3513138"/>
          <p14:tracePt t="3729" x="2420938" y="3548063"/>
          <p14:tracePt t="3737" x="2852738" y="3598863"/>
          <p14:tracePt t="3745" x="2989263" y="3614738"/>
          <p14:tracePt t="3753" x="3259138" y="3649663"/>
          <p14:tracePt t="3761" x="3716338" y="3708400"/>
          <p14:tracePt t="3769" x="3852863" y="3716338"/>
          <p14:tracePt t="3777" x="4106863" y="3751263"/>
          <p14:tracePt t="3785" x="4351338" y="3759200"/>
          <p14:tracePt t="3793" x="4783138" y="3776663"/>
          <p14:tracePt t="3801" x="5072063" y="3776663"/>
          <p14:tracePt t="3809" x="5207000" y="3776663"/>
          <p14:tracePt t="3821" x="5461000" y="3759200"/>
          <p14:tracePt t="3826" x="5732463" y="3708400"/>
          <p14:tracePt t="3834" x="5943600" y="3649663"/>
          <p14:tracePt t="3843" x="6146800" y="3573463"/>
          <p14:tracePt t="3849" x="6316663" y="3487738"/>
          <p14:tracePt t="3859" x="6477000" y="3395663"/>
          <p14:tracePt t="3866" x="6545263" y="3352800"/>
          <p14:tracePt t="3876" x="6680200" y="3284538"/>
          <p14:tracePt t="3882" x="6773863" y="3217863"/>
          <p14:tracePt t="3892" x="6865938" y="3175000"/>
          <p14:tracePt t="3898" x="6908800" y="3149600"/>
          <p14:tracePt t="3910" x="6959600" y="3106738"/>
          <p14:tracePt t="3915" x="7018338" y="3073400"/>
          <p14:tracePt t="3926" x="7043738" y="3040063"/>
          <p14:tracePt t="3932" x="7069138" y="3030538"/>
          <p14:tracePt t="3943" x="7112000" y="2989263"/>
          <p14:tracePt t="3949" x="7112000" y="2963863"/>
          <p14:tracePt t="3960" x="7119938" y="2921000"/>
          <p14:tracePt t="3965" x="7137400" y="2878138"/>
          <p14:tracePt t="3977" x="7137400" y="2844800"/>
          <p14:tracePt t="3981" x="7137400" y="2776538"/>
          <p14:tracePt t="3995" x="7137400" y="2717800"/>
          <p14:tracePt t="3996" x="7137400" y="2598738"/>
          <p14:tracePt t="4002" x="7112000" y="2506663"/>
          <p14:tracePt t="4010" x="7053263" y="2405063"/>
          <p14:tracePt t="4018" x="6985000" y="2286000"/>
          <p14:tracePt t="4026" x="6908800" y="2176463"/>
          <p14:tracePt t="4034" x="6850063" y="2133600"/>
          <p14:tracePt t="4043" x="6756400" y="2057400"/>
          <p14:tracePt t="4050" x="6662738" y="1989138"/>
          <p14:tracePt t="4061" x="6578600" y="1905000"/>
          <p14:tracePt t="4067" x="6408738" y="1795463"/>
          <p14:tracePt t="4076" x="6281738" y="1727200"/>
          <p14:tracePt t="4083" x="6146800" y="1651000"/>
          <p14:tracePt t="4092" x="5986463" y="1582738"/>
          <p14:tracePt t="4098" x="5824538" y="1516063"/>
          <p14:tracePt t="4110" x="5478463" y="1397000"/>
          <p14:tracePt t="4115" x="5207000" y="1312863"/>
          <p14:tracePt t="4127" x="4894263" y="1262063"/>
          <p14:tracePt t="4133" x="4554538" y="1201738"/>
          <p14:tracePt t="4143" x="4376738" y="1193800"/>
          <p14:tracePt t="4148" x="3802063" y="1150938"/>
          <p14:tracePt t="4160" x="3471863" y="1135063"/>
          <p14:tracePt t="4165" x="3309938" y="1125538"/>
          <p14:tracePt t="4177" x="3014663" y="1125538"/>
          <p14:tracePt t="4181" x="2743200" y="1125538"/>
          <p14:tracePt t="4194" x="2514600" y="1125538"/>
          <p14:tracePt t="4196" x="2293938" y="1125538"/>
          <p14:tracePt t="4202" x="2090738" y="1125538"/>
          <p14:tracePt t="4211" x="1922463" y="1125538"/>
          <p14:tracePt t="4218" x="1744663" y="1176338"/>
          <p14:tracePt t="4226" x="1557338" y="1244600"/>
          <p14:tracePt t="4234" x="1389063" y="1328738"/>
          <p14:tracePt t="4242" x="1244600" y="1397000"/>
          <p14:tracePt t="4251" x="1092200" y="1490663"/>
          <p14:tracePt t="4259" x="1041400" y="1531938"/>
          <p14:tracePt t="4267" x="931863" y="1600200"/>
          <p14:tracePt t="4276" x="906463" y="1625600"/>
          <p14:tracePt t="4283" x="838200" y="1668463"/>
          <p14:tracePt t="4293" x="787400" y="1701800"/>
          <p14:tracePt t="4299" x="703263" y="1770063"/>
          <p14:tracePt t="4309" x="677863" y="1811338"/>
          <p14:tracePt t="4315" x="635000" y="1862138"/>
          <p14:tracePt t="4326" x="592138" y="1963738"/>
          <p14:tracePt t="4332" x="550863" y="2057400"/>
          <p14:tracePt t="4343" x="525463" y="2166938"/>
          <p14:tracePt t="4349" x="482600" y="2286000"/>
          <p14:tracePt t="4360" x="457200" y="2420938"/>
          <p14:tracePt t="4365" x="449263" y="2489200"/>
          <p14:tracePt t="4376" x="431800" y="2598738"/>
          <p14:tracePt t="4382" x="414338" y="2709863"/>
          <p14:tracePt t="4393" x="414338" y="2735263"/>
          <p14:tracePt t="4397" x="414338" y="2801938"/>
          <p14:tracePt t="4409" x="414338" y="2903538"/>
          <p14:tracePt t="4412" x="414338" y="2946400"/>
          <p14:tracePt t="4427" x="449263" y="2989263"/>
          <p14:tracePt t="4429" x="525463" y="3055938"/>
          <p14:tracePt t="4436" x="609600" y="3106738"/>
          <p14:tracePt t="4443" x="744538" y="3167063"/>
          <p14:tracePt t="4451" x="998538" y="3276600"/>
          <p14:tracePt t="4459" x="1244600" y="3378200"/>
          <p14:tracePt t="4467" x="1524000" y="3479800"/>
          <p14:tracePt t="4476" x="1828800" y="3581400"/>
          <p14:tracePt t="4483" x="1973263" y="3624263"/>
          <p14:tracePt t="4493" x="2243138" y="3690938"/>
          <p14:tracePt t="4499" x="2354263" y="3733800"/>
          <p14:tracePt t="4509" x="2532063" y="3776663"/>
          <p14:tracePt t="4515" x="2700338" y="3827463"/>
          <p14:tracePt t="4526" x="2997200" y="3886200"/>
          <p14:tracePt t="4532" x="3167063" y="3894138"/>
          <p14:tracePt t="4542" x="3327400" y="3911600"/>
          <p14:tracePt t="4547" x="3497263" y="3911600"/>
          <p14:tracePt t="4561" x="3690938" y="3911600"/>
          <p14:tracePt t="4566" x="3903663" y="3894138"/>
          <p14:tracePt t="4576" x="4122738" y="3843338"/>
          <p14:tracePt t="4582" x="4351338" y="3784600"/>
          <p14:tracePt t="4593" x="4572000" y="3716338"/>
          <p14:tracePt t="4598" x="4783138" y="3649663"/>
          <p14:tracePt t="4611" x="4970463" y="3556000"/>
          <p14:tracePt t="4612" x="5164138" y="3462338"/>
          <p14:tracePt t="4619" x="5326063" y="3370263"/>
          <p14:tracePt t="4627" x="5486400" y="3276600"/>
          <p14:tracePt t="4635" x="5545138" y="3233738"/>
          <p14:tracePt t="4643" x="5664200" y="3167063"/>
          <p14:tracePt t="4651" x="5773738" y="3081338"/>
          <p14:tracePt t="4659" x="5867400" y="3030538"/>
          <p14:tracePt t="4667" x="5918200" y="2989263"/>
          <p14:tracePt t="4676" x="5986463" y="2946400"/>
          <p14:tracePt t="4683" x="6045200" y="2903538"/>
          <p14:tracePt t="4693" x="6078538" y="2878138"/>
          <p14:tracePt t="4699" x="6121400" y="2844800"/>
          <p14:tracePt t="4710" x="6146800" y="2801938"/>
          <p14:tracePt t="4716" x="6164263" y="2760663"/>
          <p14:tracePt t="4726" x="6189663" y="2709863"/>
          <p14:tracePt t="4731" x="6189663" y="2649538"/>
          <p14:tracePt t="4743" x="6205538" y="2608263"/>
          <p14:tracePt t="4748" x="6205538" y="2557463"/>
          <p14:tracePt t="4760" x="6205538" y="2471738"/>
          <p14:tracePt t="4766" x="6146800" y="2370138"/>
          <p14:tracePt t="4777" x="6096000" y="2286000"/>
          <p14:tracePt t="4782" x="6002338" y="2176463"/>
          <p14:tracePt t="4793" x="5875338" y="2065338"/>
          <p14:tracePt t="4798" x="5740400" y="1963738"/>
          <p14:tracePt t="4810" x="5580063" y="1828800"/>
          <p14:tracePt t="4815" x="5418138" y="1693863"/>
          <p14:tracePt t="4827" x="5232400" y="1566863"/>
          <p14:tracePt t="4829" x="5037138" y="1447800"/>
          <p14:tracePt t="4836" x="4826000" y="1354138"/>
          <p14:tracePt t="4844" x="4640263" y="1270000"/>
          <p14:tracePt t="4852" x="4300538" y="1150938"/>
          <p14:tracePt t="4860" x="4165600" y="1125538"/>
          <p14:tracePt t="4868" x="3937000" y="1084263"/>
          <p14:tracePt t="4876" x="3530600" y="1041400"/>
          <p14:tracePt t="4884" x="3259138" y="1023938"/>
          <p14:tracePt t="4892" x="3106738" y="1023938"/>
          <p14:tracePt t="4900" x="2811463" y="1023938"/>
          <p14:tracePt t="4910" x="2540000" y="1023938"/>
          <p14:tracePt t="4917" x="2286000" y="1058863"/>
          <p14:tracePt t="4926" x="2082800" y="1125538"/>
          <p14:tracePt t="4932" x="1879600" y="1193800"/>
          <p14:tracePt t="4942" x="1719263" y="1262063"/>
          <p14:tracePt t="4948" x="1557338" y="1338263"/>
          <p14:tracePt t="4959" x="1404938" y="1430338"/>
          <p14:tracePt t="4965" x="1287463" y="1541463"/>
          <p14:tracePt t="4977" x="1176338" y="1651000"/>
          <p14:tracePt t="4984" x="1066800" y="1770063"/>
          <p14:tracePt t="4993" x="998538" y="1879600"/>
          <p14:tracePt t="5000" x="922338" y="2014538"/>
          <p14:tracePt t="5010" x="863600" y="2151063"/>
          <p14:tracePt t="5014" x="820738" y="2286000"/>
          <p14:tracePt t="5026" x="795338" y="2405063"/>
          <p14:tracePt t="5032" x="787400" y="2557463"/>
          <p14:tracePt t="5045" x="769938" y="2709863"/>
          <p14:tracePt t="5046" x="769938" y="2852738"/>
          <p14:tracePt t="5053" x="769938" y="3005138"/>
          <p14:tracePt t="5060" x="769938" y="3081338"/>
          <p14:tracePt t="5068" x="769938" y="3208338"/>
          <p14:tracePt t="5076" x="787400" y="3344863"/>
          <p14:tracePt t="5084" x="795338" y="3446463"/>
          <p14:tracePt t="5092" x="812800" y="3548063"/>
          <p14:tracePt t="5100" x="838200" y="3624263"/>
          <p14:tracePt t="5110" x="863600" y="3690938"/>
          <p14:tracePt t="5117" x="889000" y="3759200"/>
          <p14:tracePt t="5126" x="931863" y="3827463"/>
          <p14:tracePt t="5132" x="973138" y="3886200"/>
          <p14:tracePt t="5142" x="1058863" y="3962400"/>
          <p14:tracePt t="5149" x="1135063" y="4013200"/>
          <p14:tracePt t="5160" x="1219200" y="4081463"/>
          <p14:tracePt t="5165" x="1338263" y="4148138"/>
          <p14:tracePt t="5176" x="1473200" y="4233863"/>
          <p14:tracePt t="5182" x="1625600" y="4318000"/>
          <p14:tracePt t="5193" x="1785938" y="4386263"/>
          <p14:tracePt t="5198" x="1930400" y="4452938"/>
          <p14:tracePt t="5210" x="2082800" y="4503738"/>
          <p14:tracePt t="5215" x="2243138" y="4572000"/>
          <p14:tracePt t="5227" x="2379663" y="4597400"/>
          <p14:tracePt t="5234" x="2446338" y="4614863"/>
          <p14:tracePt t="5244" x="2582863" y="4622800"/>
          <p14:tracePt t="5245" x="2700338" y="4640263"/>
          <p14:tracePt t="5253" x="2827338" y="4640263"/>
          <p14:tracePt t="5260" x="2921000" y="4640263"/>
          <p14:tracePt t="5269" x="3040063" y="4640263"/>
          <p14:tracePt t="5277" x="3132138" y="4622800"/>
          <p14:tracePt t="5285" x="3217863" y="4597400"/>
          <p14:tracePt t="5293" x="3284538" y="4572000"/>
          <p14:tracePt t="5300" x="3335338" y="4529138"/>
          <p14:tracePt t="5309" x="3395663" y="4487863"/>
          <p14:tracePt t="5317" x="3429000" y="4452938"/>
          <p14:tracePt t="5326" x="3462338" y="4394200"/>
          <p14:tracePt t="5333" x="3487738" y="4325938"/>
          <p14:tracePt t="5342" x="3497263" y="4233863"/>
          <p14:tracePt t="5349" x="3497263" y="4148138"/>
          <p14:tracePt t="5360" x="3513138" y="4056063"/>
          <p14:tracePt t="5366" x="3513138" y="3962400"/>
          <p14:tracePt t="5376" x="3513138" y="3886200"/>
          <p14:tracePt t="5381" x="3513138" y="3817938"/>
          <p14:tracePt t="5393" x="3487738" y="3751263"/>
          <p14:tracePt t="5399" x="3429000" y="3649663"/>
          <p14:tracePt t="5410" x="3370263" y="3598863"/>
          <p14:tracePt t="5415" x="3268663" y="3548063"/>
          <p14:tracePt t="5426" x="3167063" y="3505200"/>
          <p14:tracePt t="5430" x="3040063" y="3462338"/>
          <p14:tracePt t="5443" x="2895600" y="3436938"/>
          <p14:tracePt t="5447" x="2725738" y="3421063"/>
          <p14:tracePt t="5460" x="2649538" y="3421063"/>
          <p14:tracePt t="5464" x="2497138" y="3411538"/>
          <p14:tracePt t="5477" x="2260600" y="3411538"/>
          <p14:tracePt t="5479" x="2108200" y="3411538"/>
          <p14:tracePt t="5486" x="1955800" y="3411538"/>
          <p14:tracePt t="5494" x="1828800" y="3411538"/>
          <p14:tracePt t="5501" x="1760538" y="3411538"/>
          <p14:tracePt t="5510" x="1651000" y="3421063"/>
          <p14:tracePt t="5518" x="1524000" y="3446463"/>
          <p14:tracePt t="5526" x="1430338" y="3462338"/>
          <p14:tracePt t="5533" x="1389063" y="3479800"/>
          <p14:tracePt t="5543" x="1338263" y="3487738"/>
          <p14:tracePt t="5550" x="1287463" y="3513138"/>
          <p14:tracePt t="5559" x="1252538" y="3530600"/>
          <p14:tracePt t="5566" x="1227138" y="3548063"/>
          <p14:tracePt t="5576" x="1219200" y="3548063"/>
          <p14:tracePt t="5582" x="1201738" y="3556000"/>
          <p14:tracePt t="5593" x="1201738" y="3573463"/>
          <p14:tracePt t="5598" x="1185863" y="3598863"/>
          <p14:tracePt t="5611" x="1176338" y="3614738"/>
          <p14:tracePt t="5618" x="1176338" y="3640138"/>
          <p14:tracePt t="5626" x="1160463" y="3665538"/>
          <p14:tracePt t="5632" x="1135063" y="3708400"/>
          <p14:tracePt t="5643" x="1125538" y="3759200"/>
          <p14:tracePt t="5648" x="1109663" y="3784600"/>
          <p14:tracePt t="5660" x="1092200" y="3817938"/>
          <p14:tracePt t="5665" x="1084263" y="3852863"/>
          <p14:tracePt t="5677" x="1066800" y="3886200"/>
          <p14:tracePt t="5678" x="1066800" y="3894138"/>
          <p14:tracePt t="5686" x="1066800" y="3911600"/>
          <p14:tracePt t="5694" x="1066800" y="3919538"/>
          <p14:tracePt t="5709" x="1066800" y="3937000"/>
          <p14:tracePt t="5741" x="1066800" y="3954463"/>
          <p14:tracePt t="5759" x="1084263" y="3979863"/>
          <p14:tracePt t="5766" x="1092200" y="4005263"/>
          <p14:tracePt t="5773" x="1109663" y="4046538"/>
          <p14:tracePt t="5782" x="1125538" y="4081463"/>
          <p14:tracePt t="5789" x="1150938" y="4122738"/>
          <p14:tracePt t="5798" x="1160463" y="4183063"/>
          <p14:tracePt t="5805" x="1176338" y="4233863"/>
          <p14:tracePt t="5814" x="1185863" y="4300538"/>
          <p14:tracePt t="5822" x="1219200" y="4386263"/>
          <p14:tracePt t="5830" x="1227138" y="4521200"/>
          <p14:tracePt t="5838" x="1227138" y="4622800"/>
          <p14:tracePt t="5846" x="1244600" y="4884738"/>
          <p14:tracePt t="5854" x="1244600" y="5316538"/>
          <p14:tracePt t="21734" x="1270000" y="5316538"/>
          <p14:tracePt t="21746" x="1312863" y="5300663"/>
          <p14:tracePt t="21747" x="1354138" y="5291138"/>
          <p14:tracePt t="21755" x="1404938" y="5257800"/>
          <p14:tracePt t="21762" x="1524000" y="5224463"/>
          <p14:tracePt t="21771" x="1658938" y="5164138"/>
          <p14:tracePt t="21778" x="1828800" y="5087938"/>
          <p14:tracePt t="21787" x="1989138" y="5021263"/>
          <p14:tracePt t="21795" x="2201863" y="4927600"/>
          <p14:tracePt t="21803" x="2362200" y="4843463"/>
          <p14:tracePt t="21811" x="2463800" y="4800600"/>
          <p14:tracePt t="21819" x="2582863" y="4749800"/>
          <p14:tracePt t="21827" x="2700338" y="4691063"/>
          <p14:tracePt t="21835" x="2786063" y="4665663"/>
          <p14:tracePt t="21843" x="2852738" y="4640263"/>
          <p14:tracePt t="21852" x="2928938" y="4614863"/>
          <p14:tracePt t="21860" x="2989263" y="4614863"/>
          <p14:tracePt t="21867" x="3040063" y="4597400"/>
          <p14:tracePt t="21876" x="3081338" y="4597400"/>
          <p14:tracePt t="21884" x="3132138" y="4597400"/>
          <p14:tracePt t="21893" x="3149600" y="4597400"/>
          <p14:tracePt t="21900" x="3192463" y="4597400"/>
          <p14:tracePt t="21910" x="3217863" y="4597400"/>
          <p14:tracePt t="21916" x="3243263" y="4597400"/>
          <p14:tracePt t="21926" x="3259138" y="4597400"/>
          <p14:tracePt t="21932" x="3268663" y="4597400"/>
          <p14:tracePt t="21943" x="3284538" y="4597400"/>
          <p14:tracePt t="21949" x="3302000" y="4597400"/>
          <p14:tracePt t="21959" x="3327400" y="4597400"/>
          <p14:tracePt t="21965" x="3352800" y="4597400"/>
          <p14:tracePt t="21976" x="3370263" y="4597400"/>
          <p14:tracePt t="21982" x="3395663" y="4597400"/>
          <p14:tracePt t="21995" x="3403600" y="4597400"/>
          <p14:tracePt t="21996" x="3429000" y="4589463"/>
          <p14:tracePt t="22003" x="3446463" y="4572000"/>
          <p14:tracePt t="22011" x="3462338" y="4572000"/>
          <p14:tracePt t="22019" x="3487738" y="4572000"/>
          <p14:tracePt t="22027" x="3513138" y="4554538"/>
          <p14:tracePt t="22035" x="3538538" y="4554538"/>
          <p14:tracePt t="22043" x="3556000" y="4554538"/>
          <p14:tracePt t="22051" x="3581400" y="4546600"/>
          <p14:tracePt t="22061" x="3606800" y="4546600"/>
          <p14:tracePt t="22068" x="3624263" y="4546600"/>
          <p14:tracePt t="22076" x="3632200" y="4546600"/>
          <p14:tracePt t="22084" x="3649663" y="4546600"/>
          <p14:tracePt t="22100" x="3665538" y="4546600"/>
          <p14:tracePt t="22139" x="3649663" y="4546600"/>
          <p14:tracePt t="22147" x="3624263" y="4546600"/>
          <p14:tracePt t="22155" x="3563938" y="4529138"/>
          <p14:tracePt t="22163" x="3513138" y="4529138"/>
          <p14:tracePt t="22171" x="3446463" y="4529138"/>
          <p14:tracePt t="22179" x="3378200" y="4529138"/>
          <p14:tracePt t="22187" x="3309938" y="4529138"/>
          <p14:tracePt t="22195" x="3243263" y="4529138"/>
          <p14:tracePt t="22203" x="3217863" y="4529138"/>
          <p14:tracePt t="22211" x="3167063" y="4521200"/>
          <p14:tracePt t="22219" x="3124200" y="4521200"/>
          <p14:tracePt t="22227" x="3098800" y="4521200"/>
          <p14:tracePt t="22235" x="3065463" y="4521200"/>
          <p14:tracePt t="22243" x="3055938" y="4521200"/>
          <p14:tracePt t="22251" x="3040063" y="4521200"/>
          <p14:tracePt t="22299" x="3055938" y="4521200"/>
          <p14:tracePt t="22308" x="3106738" y="4529138"/>
          <p14:tracePt t="22315" x="3167063" y="4546600"/>
          <p14:tracePt t="22323" x="3259138" y="4572000"/>
          <p14:tracePt t="22331" x="3370263" y="4589463"/>
          <p14:tracePt t="22339" x="3429000" y="4597400"/>
          <p14:tracePt t="22347" x="3538538" y="4597400"/>
          <p14:tracePt t="22355" x="3632200" y="4597400"/>
          <p14:tracePt t="22364" x="3733800" y="4597400"/>
          <p14:tracePt t="22371" x="3759200" y="4597400"/>
          <p14:tracePt t="22379" x="3827463" y="4597400"/>
          <p14:tracePt t="22387" x="3868738" y="4597400"/>
          <p14:tracePt t="22396" x="3894138" y="4597400"/>
          <p14:tracePt t="22404" x="3894138" y="4589463"/>
          <p14:tracePt t="22412" x="3903663" y="4589463"/>
          <p14:tracePt t="22427" x="3903663" y="4572000"/>
          <p14:tracePt t="22436" x="3868738" y="4572000"/>
          <p14:tracePt t="22443" x="3784600" y="4572000"/>
          <p14:tracePt t="22451" x="3690938" y="4572000"/>
          <p14:tracePt t="22459" x="3538538" y="4572000"/>
          <p14:tracePt t="22467" x="3462338" y="4572000"/>
          <p14:tracePt t="22476" x="3243263" y="4572000"/>
          <p14:tracePt t="22484" x="3175000" y="4572000"/>
          <p14:tracePt t="22492" x="3040063" y="4572000"/>
          <p14:tracePt t="22500" x="2997200" y="4589463"/>
          <p14:tracePt t="22508" x="2928938" y="4597400"/>
          <p14:tracePt t="22516" x="2862263" y="4597400"/>
          <p14:tracePt t="22524" x="2836863" y="4614863"/>
          <p14:tracePt t="22532" x="2811463" y="4614863"/>
          <p14:tracePt t="22547" x="2794000" y="4614863"/>
          <p14:tracePt t="22580" x="2811463" y="4614863"/>
          <p14:tracePt t="22588" x="2836863" y="4614863"/>
          <p14:tracePt t="22596" x="2878138" y="4614863"/>
          <p14:tracePt t="22604" x="2963863" y="4614863"/>
          <p14:tracePt t="22612" x="3040063" y="4614863"/>
          <p14:tracePt t="22620" x="3124200" y="4614863"/>
          <p14:tracePt t="22628" x="3200400" y="4614863"/>
          <p14:tracePt t="22636" x="3302000" y="4614863"/>
          <p14:tracePt t="22644" x="3395663" y="4622800"/>
          <p14:tracePt t="22652" x="3429000" y="4622800"/>
          <p14:tracePt t="22660" x="3497263" y="4640263"/>
          <p14:tracePt t="22668" x="3556000" y="4640263"/>
          <p14:tracePt t="22676" x="3598863" y="4656138"/>
          <p14:tracePt t="22684" x="3624263" y="4656138"/>
          <p14:tracePt t="22692" x="3632200" y="4656138"/>
          <p14:tracePt t="22700" x="3632200" y="4665663"/>
          <p14:tracePt t="22708" x="3649663" y="4665663"/>
          <p14:tracePt t="22764" x="3606800" y="4681538"/>
          <p14:tracePt t="22772" x="3556000" y="4681538"/>
          <p14:tracePt t="28119" x="3598863" y="4640263"/>
          <p14:tracePt t="28125" x="3649663" y="4597400"/>
          <p14:tracePt t="28132" x="3690938" y="4529138"/>
          <p14:tracePt t="28141" x="3733800" y="4478338"/>
          <p14:tracePt t="28149" x="3784600" y="4394200"/>
          <p14:tracePt t="28157" x="3835400" y="4325938"/>
          <p14:tracePt t="28164" x="3903663" y="4249738"/>
          <p14:tracePt t="28173" x="4013200" y="4097338"/>
          <p14:tracePt t="28181" x="4122738" y="3937000"/>
          <p14:tracePt t="28189" x="4233863" y="3776663"/>
          <p14:tracePt t="28198" x="4310063" y="3614738"/>
          <p14:tracePt t="28206" x="4394200" y="3479800"/>
          <p14:tracePt t="28214" x="4419600" y="3411538"/>
          <p14:tracePt t="28222" x="4470400" y="3276600"/>
          <p14:tracePt t="28233" x="4503738" y="3167063"/>
          <p14:tracePt t="28239" x="4529138" y="3073400"/>
          <p14:tracePt t="28248" x="4554538" y="2989263"/>
          <p14:tracePt t="28254" x="4554538" y="2921000"/>
          <p14:tracePt t="28264" x="4572000" y="2852738"/>
          <p14:tracePt t="28270" x="4572000" y="2801938"/>
          <p14:tracePt t="28281" x="4572000" y="2743200"/>
          <p14:tracePt t="28287" x="4572000" y="2674938"/>
          <p14:tracePt t="28297" x="4554538" y="2641600"/>
          <p14:tracePt t="28304" x="4529138" y="2573338"/>
          <p14:tracePt t="28314" x="4487863" y="2532063"/>
          <p14:tracePt t="28319" x="4445000" y="2471738"/>
          <p14:tracePt t="28331" x="4419600" y="2438400"/>
          <p14:tracePt t="28336" x="4368800" y="2395538"/>
          <p14:tracePt t="28347" x="4325938" y="2354263"/>
          <p14:tracePt t="28349" x="4267200" y="2328863"/>
          <p14:tracePt t="28358" x="4233863" y="2311400"/>
          <p14:tracePt t="28365" x="4191000" y="2303463"/>
          <p14:tracePt t="28374" x="4148138" y="2286000"/>
          <p14:tracePt t="28382" x="4081463" y="2268538"/>
          <p14:tracePt t="28390" x="4038600" y="2268538"/>
          <p14:tracePt t="28398" x="3970338" y="2260600"/>
          <p14:tracePt t="28406" x="3903663" y="2260600"/>
          <p14:tracePt t="28414" x="3852863" y="2243138"/>
          <p14:tracePt t="28422" x="3827463" y="2243138"/>
          <p14:tracePt t="28431" x="3741738" y="2235200"/>
          <p14:tracePt t="28438" x="3690938" y="2217738"/>
          <p14:tracePt t="28447" x="3632200" y="2217738"/>
          <p14:tracePt t="28454" x="3581400" y="2217738"/>
          <p14:tracePt t="28464" x="3513138" y="2217738"/>
          <p14:tracePt t="28469" x="3462338" y="2217738"/>
          <p14:tracePt t="28480" x="3395663" y="2235200"/>
          <p14:tracePt t="28486" x="3309938" y="2260600"/>
          <p14:tracePt t="28497" x="3243263" y="2286000"/>
          <p14:tracePt t="28503" x="3175000" y="2311400"/>
          <p14:tracePt t="28514" x="3106738" y="2354263"/>
          <p14:tracePt t="28519" x="3040063" y="2395538"/>
          <p14:tracePt t="28530" x="2971800" y="2438400"/>
          <p14:tracePt t="28536" x="2862263" y="2514600"/>
          <p14:tracePt t="28734" x="2836863" y="2514600"/>
          <p14:tracePt t="28747" x="2811463" y="2514600"/>
          <p14:tracePt t="28753" x="2768600" y="2532063"/>
          <p14:tracePt t="28766" x="2725738" y="2532063"/>
          <p14:tracePt t="28770" x="2700338" y="2540000"/>
          <p14:tracePt t="28778" x="2674938" y="2557463"/>
          <p14:tracePt t="28786" x="2649538" y="2557463"/>
          <p14:tracePt t="28801" x="2624138" y="2557463"/>
          <p14:tracePt t="28805" x="2598738" y="2573338"/>
          <p14:tracePt t="28807" x="2565400" y="2582863"/>
          <p14:tracePt t="28818" x="2540000" y="2582863"/>
          <p14:tracePt t="28827" x="2514600" y="2598738"/>
          <p14:tracePt t="28837" x="2497138" y="2598738"/>
          <p14:tracePt t="28850" x="2471738" y="2608263"/>
          <p14:tracePt t="28855" x="2463800" y="2608263"/>
          <p14:tracePt t="28857" x="2446338" y="2624138"/>
          <p14:tracePt t="28867" x="2430463" y="2641600"/>
          <p14:tracePt t="28875" x="2420938" y="2641600"/>
          <p14:tracePt t="28884" x="2395538" y="2641600"/>
          <p14:tracePt t="28894" x="2395538" y="2649538"/>
          <p14:tracePt t="28905" x="2379663" y="2649538"/>
          <p14:tracePt t="28906" x="2362200" y="2649538"/>
          <p14:tracePt t="28924" x="2354263" y="2649538"/>
          <p14:tracePt t="28934" x="2354263" y="2667000"/>
          <p14:tracePt t="28950" x="2336800" y="2667000"/>
          <p14:tracePt t="28974" x="2328863" y="2667000"/>
          <p14:tracePt t="28982" x="2328863" y="2674938"/>
          <p14:tracePt t="29014" x="2311400" y="2674938"/>
          <p14:tracePt t="29159" x="2311400" y="2692400"/>
          <p14:tracePt t="29246" x="2328863" y="2692400"/>
          <p14:tracePt t="29270" x="2328863" y="2709863"/>
          <p14:tracePt t="29279" x="2336800" y="2709863"/>
          <p14:tracePt t="29294" x="2354263" y="2709863"/>
          <p14:tracePt t="29302" x="2362200" y="2709863"/>
          <p14:tracePt t="29310" x="2379663" y="2717800"/>
          <p14:tracePt t="29319" x="2395538" y="2717800"/>
          <p14:tracePt t="29326" x="2405063" y="2717800"/>
          <p14:tracePt t="29335" x="2430463" y="2735263"/>
          <p14:tracePt t="29342" x="2471738" y="2735263"/>
          <p14:tracePt t="29350" x="2489200" y="2743200"/>
          <p14:tracePt t="29359" x="2540000" y="2760663"/>
          <p14:tracePt t="29367" x="2565400" y="2760663"/>
          <p14:tracePt t="29374" x="2608263" y="2776538"/>
          <p14:tracePt t="29383" x="2649538" y="2776538"/>
          <p14:tracePt t="29391" x="2674938" y="2776538"/>
          <p14:tracePt t="29399" x="2717800" y="2786063"/>
          <p14:tracePt t="29406" x="2760663" y="2786063"/>
          <p14:tracePt t="29415" x="2786063" y="2801938"/>
          <p14:tracePt t="29423" x="2811463" y="2801938"/>
          <p14:tracePt t="29430" x="2836863" y="2801938"/>
          <p14:tracePt t="29439" x="2852738" y="2811463"/>
          <p14:tracePt t="29447" x="2862263" y="2811463"/>
          <p14:tracePt t="29455" x="2895600" y="2811463"/>
          <p14:tracePt t="29464" x="2928938" y="2811463"/>
          <p14:tracePt t="39423" x="2989263" y="2811463"/>
          <p14:tracePt t="39432" x="3040063" y="2786063"/>
          <p14:tracePt t="39441" x="3106738" y="2776538"/>
          <p14:tracePt t="39448" x="3192463" y="2743200"/>
          <p14:tracePt t="39455" x="3259138" y="2735263"/>
          <p14:tracePt t="39465" x="3309938" y="2735263"/>
          <p14:tracePt t="39470" x="3370263" y="2717800"/>
          <p14:tracePt t="39481" x="3403600" y="2717800"/>
          <p14:tracePt t="39487" x="3429000" y="2717800"/>
          <p14:tracePt t="39498" x="3462338" y="2717800"/>
          <p14:tracePt t="39504" x="3487738" y="2717800"/>
          <p14:tracePt t="39515" x="3530600" y="2717800"/>
          <p14:tracePt t="39519" x="3538538" y="2735263"/>
          <p14:tracePt t="39532" x="3563938" y="2743200"/>
          <p14:tracePt t="39535" x="3563938" y="2760663"/>
          <p14:tracePt t="39542" x="3563938" y="2786063"/>
          <p14:tracePt t="39550" x="3563938" y="2811463"/>
          <p14:tracePt t="39557" x="3530600" y="2827338"/>
          <p14:tracePt t="39567" x="3513138" y="2844800"/>
          <p14:tracePt t="39574" x="3471863" y="2852738"/>
          <p14:tracePt t="39583" x="3446463" y="2870200"/>
          <p14:tracePt t="39590" x="3421063" y="2870200"/>
          <p14:tracePt t="39598" x="3403600" y="2878138"/>
          <p14:tracePt t="39614" x="3403600" y="2895600"/>
          <p14:tracePt t="39630" x="3471863" y="2895600"/>
          <p14:tracePt t="39637" x="3563938" y="2903538"/>
          <p14:tracePt t="39647" x="3716338" y="2921000"/>
          <p14:tracePt t="39654" x="3878263" y="2921000"/>
          <p14:tracePt t="39663" x="3944938" y="2938463"/>
          <p14:tracePt t="39671" x="4081463" y="2946400"/>
          <p14:tracePt t="39678" x="4191000" y="2946400"/>
          <p14:tracePt t="39687" x="4233863" y="2963863"/>
          <p14:tracePt t="39695" x="4310063" y="2963863"/>
          <p14:tracePt t="39703" x="4368800" y="2971800"/>
          <p14:tracePt t="39711" x="4394200" y="2971800"/>
          <p14:tracePt t="39718" x="4419600" y="2971800"/>
          <p14:tracePt t="39731" x="4437063" y="2971800"/>
          <p14:tracePt t="39743" x="4445000" y="2971800"/>
          <p14:tracePt t="39781" x="4437063" y="2971800"/>
          <p14:tracePt t="39789" x="4419600" y="2971800"/>
          <p14:tracePt t="39805" x="4394200" y="2971800"/>
          <p14:tracePt t="39814" x="4376738" y="2971800"/>
          <p14:tracePt t="40030" x="4351338" y="2971800"/>
          <p14:tracePt t="40041" x="4267200" y="2971800"/>
          <p14:tracePt t="40052" x="4216400" y="2971800"/>
          <p14:tracePt t="40059" x="4165600" y="2971800"/>
          <p14:tracePt t="40069" x="4097338" y="2971800"/>
          <p14:tracePt t="40075" x="4013200" y="2971800"/>
          <p14:tracePt t="40087" x="3919538" y="2971800"/>
          <p14:tracePt t="40089" x="3827463" y="2963863"/>
          <p14:tracePt t="40101" x="3733800" y="2938463"/>
          <p14:tracePt t="40107" x="3530600" y="2903538"/>
          <p14:tracePt t="40118" x="3335338" y="2878138"/>
          <p14:tracePt t="40120" x="3233738" y="2870200"/>
          <p14:tracePt t="40132" x="3065463" y="2852738"/>
          <p14:tracePt t="40143" x="2895600" y="2844800"/>
          <p14:tracePt t="40147" x="2760663" y="2827338"/>
          <p14:tracePt t="40156" x="2633663" y="2827338"/>
          <p14:tracePt t="40171" x="2532063" y="2827338"/>
          <p14:tracePt t="40172" x="2497138" y="2827338"/>
          <p14:tracePt t="40178" x="2420938" y="2827338"/>
          <p14:tracePt t="40188" x="2362200" y="2827338"/>
          <p14:tracePt t="40204" x="2328863" y="2827338"/>
          <p14:tracePt t="40206" x="2286000" y="2827338"/>
          <p14:tracePt t="40207" x="2260600" y="2827338"/>
          <p14:tracePt t="40220" x="2227263" y="2827338"/>
          <p14:tracePt t="40228" x="2201863" y="2827338"/>
          <p14:tracePt t="40239" x="2176463" y="2844800"/>
          <p14:tracePt t="40252" x="2151063" y="2852738"/>
          <p14:tracePt t="40260" x="2125663" y="2870200"/>
          <p14:tracePt t="40273" x="2108200" y="2878138"/>
          <p14:tracePt t="40279" x="2090738" y="2878138"/>
          <p14:tracePt t="40287" x="2082800" y="2878138"/>
          <p14:tracePt t="40295" x="2065338" y="2895600"/>
          <p14:tracePt t="40303" x="2057400" y="2895600"/>
          <p14:tracePt t="40311" x="2039938" y="2895600"/>
          <p14:tracePt t="40319" x="1998663" y="2895600"/>
          <p14:tracePt t="40326" x="1989138" y="2895600"/>
          <p14:tracePt t="40335" x="1955800" y="2895600"/>
          <p14:tracePt t="40343" x="1922463" y="2895600"/>
          <p14:tracePt t="40351" x="1879600" y="2895600"/>
          <p14:tracePt t="40359" x="1854200" y="2895600"/>
          <p14:tracePt t="40367" x="1828800" y="2878138"/>
          <p14:tracePt t="40375" x="1795463" y="2878138"/>
          <p14:tracePt t="40384" x="1770063" y="2878138"/>
          <p14:tracePt t="40391" x="1760538" y="2878138"/>
          <p14:tracePt t="40401" x="1744663" y="2870200"/>
          <p14:tracePt t="40416" x="1727200" y="2870200"/>
          <p14:tracePt t="40423" x="1719263" y="2870200"/>
          <p14:tracePt t="40535" x="1727200" y="2878138"/>
          <p14:tracePt t="40551" x="1744663" y="2878138"/>
          <p14:tracePt t="40559" x="1760538" y="2878138"/>
          <p14:tracePt t="40567" x="1770063" y="2878138"/>
          <p14:tracePt t="40575" x="1785938" y="2878138"/>
          <p14:tracePt t="40583" x="1795463" y="2878138"/>
          <p14:tracePt t="40591" x="1811338" y="2878138"/>
          <p14:tracePt t="40599" x="1828800" y="2878138"/>
          <p14:tracePt t="40608" x="1836738" y="2878138"/>
          <p14:tracePt t="40615" x="1854200" y="2878138"/>
          <p14:tracePt t="40623" x="1862138" y="2878138"/>
          <p14:tracePt t="40640" x="1879600" y="2878138"/>
          <p14:tracePt t="40647" x="1897063" y="2878138"/>
          <p14:tracePt t="40656" x="1905000" y="2878138"/>
          <p14:tracePt t="40664" x="1922463" y="2878138"/>
          <p14:tracePt t="40679" x="1930400" y="2878138"/>
          <p14:tracePt t="40687" x="1947863" y="2878138"/>
          <p14:tracePt t="40696" x="1955800" y="2878138"/>
          <p14:tracePt t="40704" x="1973263" y="2878138"/>
          <p14:tracePt t="40711" x="1998663" y="2878138"/>
          <p14:tracePt t="40723" x="2014538" y="2878138"/>
          <p14:tracePt t="40736" x="2024063" y="2878138"/>
          <p14:tracePt t="40743" x="2039938" y="2878138"/>
          <p14:tracePt t="40752" x="2057400" y="2878138"/>
          <p14:tracePt t="40776" x="2065338" y="2878138"/>
          <p14:tracePt t="40831" x="2082800" y="2878138"/>
          <p14:tracePt t="40864" x="2090738" y="2878138"/>
          <p14:tracePt t="40880" x="2090738" y="2870200"/>
          <p14:tracePt t="40889" x="2108200" y="2870200"/>
          <p14:tracePt t="40904" x="2125663" y="2870200"/>
          <p14:tracePt t="40920" x="2133600" y="2870200"/>
          <p14:tracePt t="40936" x="2151063" y="2870200"/>
          <p14:tracePt t="40960" x="2159000" y="2870200"/>
          <p14:tracePt t="41050" x="2176463" y="2870200"/>
          <p14:tracePt t="41112" x="2192338" y="2870200"/>
          <p14:tracePt t="41145" x="2201863" y="2870200"/>
          <p14:tracePt t="41176" x="2217738" y="2870200"/>
          <p14:tracePt t="44293" x="2260600" y="2878138"/>
          <p14:tracePt t="44302" x="2293938" y="2921000"/>
          <p14:tracePt t="44310" x="2354263" y="2963863"/>
          <p14:tracePt t="44318" x="2430463" y="3014663"/>
          <p14:tracePt t="44326" x="2514600" y="3073400"/>
          <p14:tracePt t="44334" x="2598738" y="3124200"/>
          <p14:tracePt t="44345" x="2794000" y="3243263"/>
          <p14:tracePt t="44354" x="3030538" y="3378200"/>
          <p14:tracePt t="44361" x="3284538" y="3513138"/>
          <p14:tracePt t="44367" x="3556000" y="3683000"/>
          <p14:tracePt t="44374" x="3852863" y="3852863"/>
          <p14:tracePt t="44383" x="3970338" y="3937000"/>
          <p14:tracePt t="44390" x="4071938" y="4005263"/>
          <p14:tracePt t="44399" x="4259263" y="4114800"/>
          <p14:tracePt t="44406" x="4310063" y="4148138"/>
          <p14:tracePt t="44415" x="4419600" y="4233863"/>
          <p14:tracePt t="44423" x="4487863" y="4300538"/>
          <p14:tracePt t="44432" x="4538663" y="4343400"/>
          <p14:tracePt t="44439" x="4579938" y="4368800"/>
          <p14:tracePt t="44449" x="4597400" y="4386263"/>
          <p14:tracePt t="44456" x="4605338" y="4394200"/>
          <p14:tracePt t="44465" x="4622800" y="4394200"/>
          <p14:tracePt t="44470" x="4622800" y="4411663"/>
          <p14:tracePt t="44504" x="4622800" y="4419600"/>
          <p14:tracePt t="44517" x="4622800" y="4487863"/>
          <p14:tracePt t="46314" x="4622800" y="4554538"/>
          <p14:tracePt t="46321" x="4605338" y="4681538"/>
          <p14:tracePt t="46329" x="4605338" y="4826000"/>
          <p14:tracePt t="46337" x="4579938" y="4960938"/>
          <p14:tracePt t="46346" x="4572000" y="5072063"/>
          <p14:tracePt t="46355" x="4554538" y="5189538"/>
          <p14:tracePt t="46364" x="4529138" y="5316538"/>
          <p14:tracePt t="46375" x="4513263" y="5410200"/>
          <p14:tracePt t="46388" x="4503738" y="5519738"/>
          <p14:tracePt t="46389" x="4487863" y="5732463"/>
          <p14:tracePt t="46406" x="4462463" y="6138863"/>
          <p14:tracePt t="46418" x="4462463" y="6342063"/>
          <p14:tracePt t="46420" x="4462463" y="6426200"/>
          <p14:tracePt t="46428" x="4462463" y="6570663"/>
          <p14:tracePt t="46437" x="4462463" y="6705600"/>
          <p14:tracePt t="46445" x="4462463" y="6748463"/>
          <p14:tracePt t="46453" x="4462463" y="6815138"/>
          <p14:tracePt t="47341" x="4445000" y="6840538"/>
          <p14:tracePt t="47350" x="4437063" y="6789738"/>
          <p14:tracePt t="47360" x="4394200" y="6723063"/>
          <p14:tracePt t="47368" x="4325938" y="6629400"/>
          <p14:tracePt t="47375" x="4259263" y="6535738"/>
          <p14:tracePt t="47382" x="4173538" y="6400800"/>
          <p14:tracePt t="47392" x="4097338" y="6291263"/>
          <p14:tracePt t="47400" x="4005263" y="6172200"/>
          <p14:tracePt t="47412" x="3894138" y="6062663"/>
          <p14:tracePt t="47413" x="3759200" y="5951538"/>
          <p14:tracePt t="47425" x="3632200" y="5842000"/>
          <p14:tracePt t="47438" x="3513138" y="5765800"/>
          <p14:tracePt t="47443" x="3370263" y="5681663"/>
          <p14:tracePt t="47446" x="3233738" y="5595938"/>
          <p14:tracePt t="47465" x="3030538" y="5519738"/>
          <p14:tracePt t="47477" x="2903538" y="5461000"/>
          <p14:tracePt t="47478" x="2786063" y="5410200"/>
          <p14:tracePt t="47489" x="2667000" y="5367338"/>
          <p14:tracePt t="47497" x="2471738" y="5300663"/>
          <p14:tracePt t="47504" x="2430463" y="5275263"/>
          <p14:tracePt t="47515" x="2328863" y="5232400"/>
          <p14:tracePt t="47519" x="2217738" y="5189538"/>
          <p14:tracePt t="47536" x="2065338" y="5138738"/>
          <p14:tracePt t="47548" x="1973263" y="5113338"/>
          <p14:tracePt t="47561" x="1897063" y="5097463"/>
        </p14:tracePtLst>
      </p14:laserTrace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568D2-BA34-1A2D-F581-F428CD3D0F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Starting Room</a:t>
            </a:r>
          </a:p>
        </p:txBody>
      </p:sp>
      <p:pic>
        <p:nvPicPr>
          <p:cNvPr id="5" name="Picture 4" descr="A picture containing text, screenshot, font&#10;&#10;Description automatically generated">
            <a:extLst>
              <a:ext uri="{FF2B5EF4-FFF2-40B4-BE49-F238E27FC236}">
                <a16:creationId xmlns:a16="http://schemas.microsoft.com/office/drawing/2014/main" id="{101282C9-95B9-E1B9-8C8C-FD7096EEEF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549" y="1698625"/>
            <a:ext cx="8507151" cy="3093509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CCBC95C2-6C50-558A-C564-066A08ADA45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17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120"/>
    </mc:Choice>
    <mc:Fallback xmlns="">
      <p:transition spd="slow" advTm="491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3884" x="1947863" y="5097463"/>
          <p14:tracePt t="13894" x="2125663" y="5097463"/>
          <p14:tracePt t="13899" x="2328863" y="5097463"/>
          <p14:tracePt t="13911" x="2557463" y="5097463"/>
          <p14:tracePt t="13916" x="2862263" y="5097463"/>
          <p14:tracePt t="13929" x="3200400" y="5097463"/>
          <p14:tracePt t="13931" x="3538538" y="5130800"/>
          <p14:tracePt t="13938" x="4233863" y="5189538"/>
          <p14:tracePt t="13945" x="4529138" y="5232400"/>
          <p14:tracePt t="13953" x="5105400" y="5291138"/>
          <p14:tracePt t="13961" x="5341938" y="5316538"/>
          <p14:tracePt t="13970" x="5715000" y="5359400"/>
          <p14:tracePt t="13977" x="5849938" y="5367338"/>
          <p14:tracePt t="13986" x="6113463" y="5384800"/>
          <p14:tracePt t="13995" x="6281738" y="5384800"/>
          <p14:tracePt t="14002" x="6324600" y="5384800"/>
          <p14:tracePt t="14011" x="6418263" y="5384800"/>
          <p14:tracePt t="14018" x="6484938" y="5384800"/>
          <p14:tracePt t="14027" x="6527800" y="5384800"/>
          <p14:tracePt t="14034" x="6553200" y="5384800"/>
          <p14:tracePt t="14044" x="6570663" y="5367338"/>
          <p14:tracePt t="14050" x="6570663" y="5341938"/>
          <p14:tracePt t="14060" x="6570663" y="5291138"/>
          <p14:tracePt t="14066" x="6545263" y="5181600"/>
          <p14:tracePt t="14077" x="6434138" y="5046663"/>
          <p14:tracePt t="14083" x="6256338" y="4868863"/>
          <p14:tracePt t="14094" x="5986463" y="4640263"/>
          <p14:tracePt t="14100" x="5418138" y="4233863"/>
          <p14:tracePt t="14110" x="5173663" y="4122738"/>
          <p14:tracePt t="14116" x="4706938" y="3979863"/>
          <p14:tracePt t="14127" x="4216400" y="3886200"/>
          <p14:tracePt t="14133" x="3759200" y="3886200"/>
          <p14:tracePt t="14144" x="3327400" y="3886200"/>
          <p14:tracePt t="14149" x="2946400" y="4005263"/>
          <p14:tracePt t="14161" x="2794000" y="4114800"/>
          <p14:tracePt t="14163" x="2514600" y="4300538"/>
          <p14:tracePt t="14171" x="2311400" y="4503738"/>
          <p14:tracePt t="14178" x="2159000" y="4691063"/>
          <p14:tracePt t="14187" x="2090738" y="4859338"/>
          <p14:tracePt t="14194" x="2057400" y="5046663"/>
          <p14:tracePt t="14203" x="2057400" y="5326063"/>
          <p14:tracePt t="14211" x="2176463" y="5656263"/>
          <p14:tracePt t="14218" x="2463800" y="5900738"/>
          <p14:tracePt t="14227" x="2921000" y="6180138"/>
          <p14:tracePt t="14235" x="3538538" y="6469063"/>
          <p14:tracePt t="14244" x="4233863" y="6723063"/>
          <p14:tracePt t="14251" x="4538663" y="6773863"/>
          <p14:tracePt t="14285" x="6070600" y="6807200"/>
          <p14:tracePt t="14291" x="6256338" y="6680200"/>
          <p14:tracePt t="14298" x="6392863" y="6535738"/>
          <p14:tracePt t="14306" x="6477000" y="6367463"/>
          <p14:tracePt t="14314" x="6510338" y="6197600"/>
          <p14:tracePt t="14321" x="6510338" y="6037263"/>
          <p14:tracePt t="14330" x="6510338" y="5867400"/>
          <p14:tracePt t="14338" x="6484938" y="5722938"/>
          <p14:tracePt t="14346" x="6383338" y="5588000"/>
          <p14:tracePt t="14354" x="6273800" y="5494338"/>
          <p14:tracePt t="14362" x="6138863" y="5427663"/>
          <p14:tracePt t="14370" x="5976938" y="5367338"/>
          <p14:tracePt t="14378" x="5664200" y="5326063"/>
          <p14:tracePt t="14386" x="5418138" y="5326063"/>
          <p14:tracePt t="21374" x="5392738" y="5257800"/>
          <p14:tracePt t="21385" x="5326063" y="5138738"/>
          <p14:tracePt t="21394" x="5275263" y="5003800"/>
          <p14:tracePt t="21404" x="5240338" y="4894263"/>
          <p14:tracePt t="21410" x="5207000" y="4757738"/>
          <p14:tracePt t="21425" x="5148263" y="4521200"/>
          <p14:tracePt t="21437" x="5138738" y="4394200"/>
          <p14:tracePt t="21438" x="5122863" y="4275138"/>
          <p14:tracePt t="21451" x="5105400" y="4071938"/>
          <p14:tracePt t="21465" x="5097463" y="3937000"/>
          <p14:tracePt t="21474" x="5080000" y="3843338"/>
          <p14:tracePt t="21486" x="5080000" y="3776663"/>
          <p14:tracePt t="21488" x="5080000" y="3733800"/>
          <p14:tracePt t="21496" x="5080000" y="3716338"/>
          <p14:tracePt t="21506" x="5072063" y="3690938"/>
          <p14:tracePt t="21539" x="5072063" y="3640138"/>
          <p14:tracePt t="21556" x="5054600" y="3624263"/>
          <p14:tracePt t="21560" x="5037138" y="3581400"/>
          <p14:tracePt t="21563" x="5011738" y="3548063"/>
          <p14:tracePt t="21575" x="4970463" y="3446463"/>
          <p14:tracePt t="21576" x="4935538" y="3352800"/>
          <p14:tracePt t="21588" x="4868863" y="3276600"/>
          <p14:tracePt t="21598" x="4800600" y="3167063"/>
          <p14:tracePt t="21606" x="4732338" y="3055938"/>
          <p14:tracePt t="21609" x="4691063" y="3005138"/>
          <p14:tracePt t="21618" x="4622800" y="2895600"/>
          <p14:tracePt t="21623" x="4554538" y="2811463"/>
          <p14:tracePt t="21630" x="4503738" y="2717800"/>
          <p14:tracePt t="21639" x="4462463" y="2667000"/>
          <p14:tracePt t="21864" x="4462463" y="2649538"/>
          <p14:tracePt t="21871" x="4419600" y="2624138"/>
          <p14:tracePt t="21880" x="4402138" y="2598738"/>
          <p14:tracePt t="21887" x="4376738" y="2557463"/>
          <p14:tracePt t="21896" x="4351338" y="2514600"/>
          <p14:tracePt t="21903" x="4325938" y="2471738"/>
          <p14:tracePt t="21912" x="4300538" y="2446338"/>
          <p14:tracePt t="21920" x="4259263" y="2405063"/>
          <p14:tracePt t="21928" x="4148138" y="2303463"/>
          <p14:tracePt t="21935" x="4106863" y="2260600"/>
          <p14:tracePt t="21944" x="4030663" y="2192338"/>
          <p14:tracePt t="21952" x="3944938" y="2133600"/>
          <p14:tracePt t="21960" x="3868738" y="2100263"/>
          <p14:tracePt t="21968" x="3767138" y="2057400"/>
          <p14:tracePt t="21977" x="3690938" y="2032000"/>
          <p14:tracePt t="21985" x="3606800" y="2014538"/>
          <p14:tracePt t="21993" x="3563938" y="2014538"/>
          <p14:tracePt t="22001" x="3513138" y="2014538"/>
          <p14:tracePt t="22009" x="3462338" y="2014538"/>
          <p14:tracePt t="22018" x="3421063" y="2014538"/>
          <p14:tracePt t="22025" x="3395663" y="2014538"/>
          <p14:tracePt t="22034" x="3370263" y="2014538"/>
          <p14:tracePt t="22041" x="3335338" y="2014538"/>
          <p14:tracePt t="22051" x="3327400" y="2032000"/>
          <p14:tracePt t="22057" x="3309938" y="2039938"/>
          <p14:tracePt t="22068" x="3284538" y="2057400"/>
          <p14:tracePt t="22074" x="3268663" y="2082800"/>
          <p14:tracePt t="22084" x="3259138" y="2108200"/>
          <p14:tracePt t="22091" x="3243263" y="2151063"/>
          <p14:tracePt t="22101" x="3243263" y="2217738"/>
          <p14:tracePt t="22107" x="3243263" y="2268538"/>
          <p14:tracePt t="22118" x="3243263" y="2328863"/>
          <p14:tracePt t="22123" x="3259138" y="2379663"/>
          <p14:tracePt t="22136" x="3302000" y="2438400"/>
          <p14:tracePt t="22137" x="3352800" y="2471738"/>
          <p14:tracePt t="22145" x="3421063" y="2514600"/>
          <p14:tracePt t="22152" x="3471863" y="2532063"/>
          <p14:tracePt t="22161" x="3497263" y="2532063"/>
          <p14:tracePt t="22168" x="3556000" y="2540000"/>
          <p14:tracePt t="22177" x="3581400" y="2540000"/>
          <p14:tracePt t="22187" x="3606800" y="2540000"/>
          <p14:tracePt t="22193" x="3632200" y="2514600"/>
          <p14:tracePt t="22202" x="3632200" y="2463800"/>
          <p14:tracePt t="22209" x="3606800" y="2395538"/>
          <p14:tracePt t="22217" x="3556000" y="2311400"/>
          <p14:tracePt t="22224" x="3497263" y="2268538"/>
          <p14:tracePt t="22233" x="3446463" y="2192338"/>
          <p14:tracePt t="22240" x="3378200" y="2133600"/>
          <p14:tracePt t="22250" x="3335338" y="2108200"/>
          <p14:tracePt t="22256" x="3302000" y="2082800"/>
          <p14:tracePt t="22267" x="3259138" y="2057400"/>
          <p14:tracePt t="22273" x="3233738" y="2057400"/>
          <p14:tracePt t="22284" x="3200400" y="2039938"/>
          <p14:tracePt t="22290" x="3192463" y="2039938"/>
          <p14:tracePt t="22301" x="3175000" y="2039938"/>
          <p14:tracePt t="22308" x="3167063" y="2039938"/>
          <p14:tracePt t="22321" x="3167063" y="2057400"/>
          <p14:tracePt t="22328" x="3167063" y="2065338"/>
          <p14:tracePt t="22352" x="3167063" y="2082800"/>
          <p14:tracePt t="22368" x="3175000" y="2082800"/>
          <p14:tracePt t="22376" x="3175000" y="2100263"/>
          <p14:tracePt t="22392" x="3192463" y="2100263"/>
          <p14:tracePt t="22433" x="3200400" y="2100263"/>
          <p14:tracePt t="22560" x="3200400" y="2108200"/>
          <p14:tracePt t="22576" x="3200400" y="2125663"/>
          <p14:tracePt t="22584" x="3200400" y="2151063"/>
          <p14:tracePt t="22593" x="3200400" y="2176463"/>
          <p14:tracePt t="22600" x="3200400" y="2201863"/>
          <p14:tracePt t="22608" x="3200400" y="2235200"/>
          <p14:tracePt t="22617" x="3200400" y="2260600"/>
          <p14:tracePt t="22625" x="3200400" y="2303463"/>
          <p14:tracePt t="22633" x="3200400" y="2328863"/>
          <p14:tracePt t="22641" x="3217863" y="2354263"/>
          <p14:tracePt t="22649" x="3217863" y="2379663"/>
          <p14:tracePt t="22657" x="3233738" y="2405063"/>
          <p14:tracePt t="22664" x="3233738" y="2420938"/>
          <p14:tracePt t="22673" x="3243263" y="2438400"/>
          <p14:tracePt t="22681" x="3259138" y="2446338"/>
          <p14:tracePt t="22689" x="3268663" y="2446338"/>
          <p14:tracePt t="22705" x="3284538" y="2463800"/>
          <p14:tracePt t="22721" x="3302000" y="2471738"/>
          <p14:tracePt t="22753" x="3302000" y="2489200"/>
          <p14:tracePt t="22850" x="3309938" y="2489200"/>
          <p14:tracePt t="26189" x="3302000" y="2489200"/>
          <p14:tracePt t="26196" x="3233738" y="2489200"/>
          <p14:tracePt t="26204" x="3132138" y="2463800"/>
          <p14:tracePt t="26212" x="2997200" y="2438400"/>
          <p14:tracePt t="26221" x="2700338" y="2405063"/>
          <p14:tracePt t="26228" x="2471738" y="2379663"/>
          <p14:tracePt t="26237" x="2336800" y="2379663"/>
          <p14:tracePt t="26246" x="2133600" y="2379663"/>
          <p14:tracePt t="26253" x="1922463" y="2420938"/>
          <p14:tracePt t="26264" x="1744663" y="2506663"/>
          <p14:tracePt t="26288" x="1379538" y="2844800"/>
          <p14:tracePt t="26302" x="1338263" y="2946400"/>
          <p14:tracePt t="26304" x="1320800" y="3073400"/>
          <p14:tracePt t="26317" x="1320800" y="3175000"/>
          <p14:tracePt t="26319" x="1379538" y="3284538"/>
          <p14:tracePt t="26338" x="1744663" y="3581400"/>
          <p14:tracePt t="26346" x="1955800" y="3683000"/>
          <p14:tracePt t="26354" x="2090738" y="3708400"/>
          <p14:tracePt t="26366" x="2514600" y="3784600"/>
          <p14:tracePt t="26368" x="2667000" y="3784600"/>
          <p14:tracePt t="26378" x="2903538" y="3784600"/>
          <p14:tracePt t="26385" x="3124200" y="3784600"/>
          <p14:tracePt t="26395" x="3200400" y="3776663"/>
          <p14:tracePt t="26404" x="3335338" y="3708400"/>
          <p14:tracePt t="26421" x="3513138" y="3598863"/>
          <p14:tracePt t="26423" x="3581400" y="3411538"/>
          <p14:tracePt t="26439" x="3581400" y="3309938"/>
          <p14:tracePt t="26441" x="3581400" y="3208338"/>
          <p14:tracePt t="26446" x="3497263" y="3124200"/>
          <p14:tracePt t="26452" x="3395663" y="3055938"/>
          <p14:tracePt t="26460" x="3259138" y="3030538"/>
          <p14:tracePt t="26469" x="2989263" y="3030538"/>
          <p14:tracePt t="26476" x="2760663" y="3040063"/>
          <p14:tracePt t="26484" x="2471738" y="3233738"/>
          <p14:tracePt t="26492" x="2217738" y="3446463"/>
          <p14:tracePt t="26500" x="1989138" y="3708400"/>
          <p14:tracePt t="26508" x="1922463" y="3852863"/>
          <p14:tracePt t="26516" x="1811338" y="4114800"/>
          <p14:tracePt t="26526" x="1770063" y="4325938"/>
          <p14:tracePt t="26533" x="1770063" y="4656138"/>
          <p14:tracePt t="26543" x="1854200" y="4818063"/>
          <p14:tracePt t="26549" x="1955800" y="4859338"/>
          <p14:tracePt t="26558" x="2243138" y="5003800"/>
          <p14:tracePt t="26565" x="2395538" y="5021263"/>
          <p14:tracePt t="26576" x="2608263" y="5021263"/>
          <p14:tracePt t="26581" x="2827338" y="5021263"/>
          <p14:tracePt t="26592" x="2895600" y="4995863"/>
          <p14:tracePt t="26598" x="3030538" y="4935538"/>
          <p14:tracePt t="26609" x="3132138" y="4859338"/>
          <p14:tracePt t="26615" x="3200400" y="4775200"/>
          <p14:tracePt t="26626" x="3233738" y="4706938"/>
          <p14:tracePt t="26631" x="3243263" y="4622800"/>
          <p14:tracePt t="26643" x="3243263" y="4554538"/>
          <p14:tracePt t="26645" x="3243263" y="4503738"/>
          <p14:tracePt t="26653" x="3167063" y="4419600"/>
          <p14:tracePt t="26661" x="3081338" y="4394200"/>
          <p14:tracePt t="26669" x="2971800" y="4394200"/>
          <p14:tracePt t="26676" x="2878138" y="4394200"/>
          <p14:tracePt t="26684" x="2836863" y="4419600"/>
          <p14:tracePt t="26693" x="2768600" y="4478338"/>
          <p14:tracePt t="26700" x="2717800" y="4529138"/>
          <p14:tracePt t="26709" x="2692400" y="4597400"/>
          <p14:tracePt t="26717" x="2674938" y="4691063"/>
          <p14:tracePt t="26725" x="2674938" y="4757738"/>
          <p14:tracePt t="26733" x="2794000" y="4868863"/>
          <p14:tracePt t="26742" x="2903538" y="4894263"/>
          <p14:tracePt t="26749" x="3065463" y="4953000"/>
          <p14:tracePt t="26759" x="3259138" y="4995863"/>
          <p14:tracePt t="26765" x="3352800" y="5003800"/>
          <p14:tracePt t="26776" x="3497263" y="5003800"/>
          <p14:tracePt t="26781" x="3632200" y="5003800"/>
          <p14:tracePt t="26793" x="3784600" y="4953000"/>
          <p14:tracePt t="26800" x="3919538" y="4800600"/>
          <p14:tracePt t="26808" x="3962400" y="4656138"/>
          <p14:tracePt t="26814" x="3970338" y="4419600"/>
          <p14:tracePt t="26826" x="3987800" y="4165600"/>
          <p14:tracePt t="26830" x="3987800" y="4030663"/>
          <p14:tracePt t="26842" x="3987800" y="3954463"/>
          <p14:tracePt t="26847" x="3970338" y="3894138"/>
          <p14:tracePt t="26859" x="3937000" y="3716338"/>
          <p14:tracePt t="26864" x="3868738" y="3624263"/>
          <p14:tracePt t="26877" x="3767138" y="3624263"/>
          <p14:tracePt t="26879" x="3690938" y="3640138"/>
          <p14:tracePt t="26885" x="3581400" y="3784600"/>
          <p14:tracePt t="26893" x="3513138" y="3886200"/>
          <p14:tracePt t="26901" x="3421063" y="4056063"/>
          <p14:tracePt t="26909" x="3335338" y="4249738"/>
          <p14:tracePt t="26917" x="3309938" y="4325938"/>
          <p14:tracePt t="26925" x="3268663" y="4478338"/>
          <p14:tracePt t="26933" x="3268663" y="4589463"/>
          <p14:tracePt t="26943" x="3268663" y="4792663"/>
          <p14:tracePt t="31087" x="3378200" y="4792663"/>
          <p14:tracePt t="31094" x="3581400" y="4775200"/>
          <p14:tracePt t="31102" x="3868738" y="4749800"/>
          <p14:tracePt t="31112" x="4122738" y="4724400"/>
          <p14:tracePt t="31123" x="4394200" y="4706938"/>
          <p14:tracePt t="31128" x="4665663" y="4691063"/>
          <p14:tracePt t="31137" x="4935538" y="4656138"/>
          <p14:tracePt t="31147" x="5148263" y="4622800"/>
          <p14:tracePt t="31160" x="5326063" y="4589463"/>
          <p14:tracePt t="31161" x="5443538" y="4546600"/>
          <p14:tracePt t="31179" x="5842000" y="4394200"/>
          <p14:tracePt t="31193" x="6011863" y="4249738"/>
          <p14:tracePt t="31210" x="6096000" y="4030663"/>
          <p14:tracePt t="31220" x="6096000" y="3852863"/>
          <p14:tracePt t="31233" x="5986463" y="3708400"/>
          <p14:tracePt t="31235" x="5783263" y="3513138"/>
          <p14:tracePt t="31248" x="5554663" y="3344863"/>
          <p14:tracePt t="31251" x="5240338" y="3175000"/>
          <p14:tracePt t="31264" x="4919663" y="3073400"/>
          <p14:tracePt t="31267" x="4605338" y="3005138"/>
          <p14:tracePt t="31277" x="4300538" y="2989263"/>
          <p14:tracePt t="31285" x="4148138" y="2989263"/>
          <p14:tracePt t="31301" x="3903663" y="3040063"/>
          <p14:tracePt t="31308" x="3513138" y="3309938"/>
          <p14:tracePt t="31324" x="3370263" y="3505200"/>
          <p14:tracePt t="31328" x="3259138" y="3690938"/>
          <p14:tracePt t="31330" x="3175000" y="3911600"/>
          <p14:tracePt t="31338" x="3106738" y="4318000"/>
          <p14:tracePt t="31342" x="3106738" y="4597400"/>
          <p14:tracePt t="31350" x="3167063" y="4884738"/>
          <p14:tracePt t="31358" x="3421063" y="5410200"/>
          <p14:tracePt t="31366" x="3581400" y="5570538"/>
          <p14:tracePt t="31374" x="3878263" y="5867400"/>
          <p14:tracePt t="31382" x="4198938" y="6088063"/>
          <p14:tracePt t="31390" x="4513263" y="6223000"/>
          <p14:tracePt t="31398" x="4826000" y="6265863"/>
          <p14:tracePt t="31407" x="5122863" y="6265863"/>
          <p14:tracePt t="31414" x="5392738" y="6197600"/>
          <p14:tracePt t="31423" x="5638800" y="6037263"/>
          <p14:tracePt t="31431" x="5824538" y="5834063"/>
          <p14:tracePt t="31440" x="6002338" y="5562600"/>
          <p14:tracePt t="31446" x="6045200" y="5435600"/>
          <p14:tracePt t="31456" x="6113463" y="5207000"/>
          <p14:tracePt t="31462" x="6121400" y="4953000"/>
          <p14:tracePt t="31474" x="6121400" y="4572000"/>
          <p14:tracePt t="31479" x="6053138" y="4386263"/>
          <p14:tracePt t="31490" x="5961063" y="4300538"/>
          <p14:tracePt t="31496" x="5842000" y="4191000"/>
          <p14:tracePt t="31507" x="5689600" y="4114800"/>
          <p14:tracePt t="31514" x="5529263" y="4081463"/>
          <p14:tracePt t="31523" x="5351463" y="4081463"/>
          <p14:tracePt t="31528" x="5173663" y="4097338"/>
          <p14:tracePt t="31540" x="4851400" y="4275138"/>
          <p14:tracePt t="31544" x="4640263" y="4452938"/>
          <p14:tracePt t="31557" x="4402138" y="4691063"/>
          <p14:tracePt t="34427" x="4419600" y="4691063"/>
          <p14:tracePt t="34433" x="4554538" y="4691063"/>
          <p14:tracePt t="34442" x="4716463" y="4691063"/>
          <p14:tracePt t="34450" x="4935538" y="4691063"/>
          <p14:tracePt t="34459" x="5189538" y="4691063"/>
          <p14:tracePt t="34466" x="5503863" y="4757738"/>
          <p14:tracePt t="34475" x="6146800" y="4910138"/>
          <p14:tracePt t="34483" x="6934200" y="5097463"/>
          <p14:tracePt t="34491" x="7297738" y="5189538"/>
          <p14:tracePt t="34499" x="7950200" y="5359400"/>
          <p14:tracePt t="34506" x="8186738" y="5392738"/>
          <p14:tracePt t="34517" x="8356600" y="5427663"/>
          <p14:tracePt t="34538" x="8661400" y="5478463"/>
          <p14:tracePt t="34539" x="8932863" y="5503863"/>
          <p14:tracePt t="34547" x="8991600" y="5503863"/>
          <p14:tracePt t="34566" x="8999538" y="5427663"/>
          <p14:tracePt t="34576" x="8882063" y="5326063"/>
          <p14:tracePt t="34586" x="8694738" y="5232400"/>
          <p14:tracePt t="34598" x="8424863" y="5097463"/>
          <p14:tracePt t="34601" x="8120063" y="4978400"/>
          <p14:tracePt t="34608" x="7958138" y="4953000"/>
          <p14:tracePt t="34616" x="7391400" y="4843463"/>
          <p14:tracePt t="34631" x="6934200" y="4843463"/>
          <p14:tracePt t="34642" x="6662738" y="4843463"/>
          <p14:tracePt t="34647" x="6434138" y="4894263"/>
          <p14:tracePt t="34666" x="6299200" y="4960938"/>
          <p14:tracePt t="34668" x="6205538" y="5021263"/>
          <p14:tracePt t="34674" x="6138863" y="5062538"/>
          <p14:tracePt t="34682" x="6070600" y="5130800"/>
          <p14:tracePt t="34690" x="6053138" y="5164138"/>
          <p14:tracePt t="34698" x="6053138" y="5249863"/>
          <p14:tracePt t="34706" x="6053138" y="5392738"/>
          <p14:tracePt t="36607" x="6053138" y="5359400"/>
          <p14:tracePt t="36614" x="6053138" y="5316538"/>
          <p14:tracePt t="36622" x="6053138" y="5291138"/>
          <p14:tracePt t="36630" x="6053138" y="5275263"/>
          <p14:tracePt t="36638" x="6027738" y="5249863"/>
          <p14:tracePt t="36646" x="6002338" y="5224463"/>
          <p14:tracePt t="36654" x="5976938" y="5207000"/>
          <p14:tracePt t="36662" x="5918200" y="5189538"/>
          <p14:tracePt t="36672" x="5875338" y="5181600"/>
          <p14:tracePt t="36690" x="5757863" y="5130800"/>
          <p14:tracePt t="36699" x="5681663" y="5097463"/>
          <p14:tracePt t="36714" x="5613400" y="5072063"/>
          <p14:tracePt t="36715" x="5580063" y="5062538"/>
          <p14:tracePt t="36730" x="5529263" y="5029200"/>
          <p14:tracePt t="36734" x="5486400" y="5021263"/>
          <p14:tracePt t="36736" x="5443538" y="5021263"/>
          <p14:tracePt t="36752" x="5392738" y="5003800"/>
          <p14:tracePt t="36762" x="5376863" y="5003800"/>
          <p14:tracePt t="36771" x="5367338" y="5003800"/>
          <p14:tracePt t="36780" x="5351463" y="5003800"/>
          <p14:tracePt t="36788" x="5341938" y="5003800"/>
          <p14:tracePt t="36801" x="5326063" y="5003800"/>
          <p14:tracePt t="37847" x="5326063" y="4978400"/>
          <p14:tracePt t="37858" x="5326063" y="4953000"/>
          <p14:tracePt t="37864" x="5326063" y="4927600"/>
          <p14:tracePt t="37872" x="5326063" y="4884738"/>
          <p14:tracePt t="37880" x="5326063" y="4843463"/>
          <p14:tracePt t="37888" x="5326063" y="4792663"/>
          <p14:tracePt t="37896" x="5283200" y="4681538"/>
          <p14:tracePt t="37905" x="5240338" y="4572000"/>
          <p14:tracePt t="37913" x="5207000" y="4452938"/>
          <p14:tracePt t="37927" x="5138738" y="4318000"/>
          <p14:tracePt t="37929" x="5054600" y="4165600"/>
          <p14:tracePt t="37954" x="4843463" y="3827463"/>
          <p14:tracePt t="37958" x="4732338" y="3665538"/>
          <p14:tracePt t="37963" x="4605338" y="3487738"/>
          <p14:tracePt t="37972" x="4503738" y="3309938"/>
          <p14:tracePt t="37981" x="4376738" y="3149600"/>
          <p14:tracePt t="37991" x="4325938" y="3081338"/>
          <p14:tracePt t="37992" x="4233863" y="2963863"/>
          <p14:tracePt t="38006" x="4140200" y="2870200"/>
          <p14:tracePt t="38018" x="4071938" y="2786063"/>
          <p14:tracePt t="38020" x="4013200" y="2717800"/>
          <p14:tracePt t="38034" x="3937000" y="2649538"/>
          <p14:tracePt t="38050" x="3903663" y="2624138"/>
          <p14:tracePt t="38051" x="3868738" y="2582863"/>
          <p14:tracePt t="38060" x="3852863" y="2573338"/>
          <p14:tracePt t="38068" x="3810000" y="2532063"/>
          <p14:tracePt t="38072" x="3802063" y="2514600"/>
          <p14:tracePt t="38083" x="3784600" y="2489200"/>
          <p14:tracePt t="38088" x="3767138" y="2471738"/>
          <p14:tracePt t="38100" x="3759200" y="2446338"/>
          <p14:tracePt t="38104" x="3741738" y="2438400"/>
          <p14:tracePt t="38118" x="3716338" y="2405063"/>
          <p14:tracePt t="38123" x="3690938" y="2379663"/>
          <p14:tracePt t="38134" x="3665538" y="2354263"/>
          <p14:tracePt t="38138" x="3632200" y="2311400"/>
          <p14:tracePt t="38151" x="3598863" y="2268538"/>
          <p14:tracePt t="38153" x="3556000" y="2217738"/>
          <p14:tracePt t="38160" x="3513138" y="2151063"/>
          <p14:tracePt t="38168" x="3471863" y="2100263"/>
          <p14:tracePt t="38176" x="3462338" y="2082800"/>
          <p14:tracePt t="38184" x="3429000" y="2032000"/>
          <p14:tracePt t="38192" x="3421063" y="1998663"/>
          <p14:tracePt t="38200" x="3403600" y="1973263"/>
          <p14:tracePt t="38208" x="3395663" y="1947863"/>
          <p14:tracePt t="38217" x="3378200" y="1930400"/>
          <p14:tracePt t="38233" x="3378200" y="1922463"/>
          <p14:tracePt t="38344" x="3378200" y="1930400"/>
          <p14:tracePt t="38377" x="3378200" y="1947863"/>
          <p14:tracePt t="38392" x="3378200" y="1963738"/>
          <p14:tracePt t="38401" x="3370263" y="1989138"/>
          <p14:tracePt t="38409" x="3370263" y="1998663"/>
          <p14:tracePt t="38417" x="3370263" y="2014538"/>
          <p14:tracePt t="38425" x="3370263" y="2039938"/>
          <p14:tracePt t="38433" x="3352800" y="2065338"/>
          <p14:tracePt t="38440" x="3352800" y="2082800"/>
          <p14:tracePt t="38449" x="3335338" y="2108200"/>
          <p14:tracePt t="38456" x="3335338" y="2133600"/>
          <p14:tracePt t="38464" x="3327400" y="2176463"/>
          <p14:tracePt t="38472" x="3309938" y="2201863"/>
          <p14:tracePt t="38481" x="3309938" y="2235200"/>
          <p14:tracePt t="38489" x="3302000" y="2268538"/>
          <p14:tracePt t="38496" x="3284538" y="2303463"/>
          <p14:tracePt t="38504" x="3284538" y="2311400"/>
          <p14:tracePt t="38512" x="3268663" y="2354263"/>
          <p14:tracePt t="38520" x="3268663" y="2379663"/>
          <p14:tracePt t="38528" x="3259138" y="2395538"/>
          <p14:tracePt t="38537" x="3259138" y="2420938"/>
          <p14:tracePt t="38545" x="3259138" y="2438400"/>
          <p14:tracePt t="38552" x="3259138" y="2463800"/>
          <p14:tracePt t="38569" x="3259138" y="2489200"/>
          <p14:tracePt t="38577" x="3259138" y="2506663"/>
          <p14:tracePt t="38584" x="3259138" y="2514600"/>
          <p14:tracePt t="38592" x="3259138" y="2532063"/>
          <p14:tracePt t="38608" x="3268663" y="2540000"/>
          <p14:tracePt t="38617" x="3284538" y="2540000"/>
          <p14:tracePt t="38625" x="3302000" y="2557463"/>
          <p14:tracePt t="38632" x="3327400" y="2557463"/>
          <p14:tracePt t="38641" x="3335338" y="2557463"/>
          <p14:tracePt t="38649" x="3370263" y="2557463"/>
          <p14:tracePt t="38657" x="3378200" y="2557463"/>
          <p14:tracePt t="38664" x="3403600" y="2557463"/>
          <p14:tracePt t="38673" x="3421063" y="2557463"/>
          <p14:tracePt t="38688" x="3429000" y="2557463"/>
          <p14:tracePt t="38721" x="3421063" y="2557463"/>
          <p14:tracePt t="38729" x="3395663" y="2557463"/>
          <p14:tracePt t="38737" x="3370263" y="2557463"/>
          <p14:tracePt t="38745" x="3335338" y="2557463"/>
          <p14:tracePt t="38753" x="3309938" y="2557463"/>
          <p14:tracePt t="38761" x="3302000" y="2557463"/>
          <p14:tracePt t="38769" x="3284538" y="2557463"/>
          <p14:tracePt t="38777" x="3268663" y="2557463"/>
          <p14:tracePt t="38785" x="3259138" y="2557463"/>
          <p14:tracePt t="38801" x="3259138" y="2582863"/>
          <p14:tracePt t="38809" x="3268663" y="2641600"/>
          <p14:tracePt t="38818" x="3302000" y="2674938"/>
          <p14:tracePt t="38825" x="3327400" y="2709863"/>
          <p14:tracePt t="38834" x="3335338" y="2743200"/>
          <p14:tracePt t="38841" x="3370263" y="2776538"/>
          <p14:tracePt t="38849" x="3395663" y="2801938"/>
          <p14:tracePt t="38857" x="3395663" y="2811463"/>
          <p14:tracePt t="38865" x="3403600" y="2827338"/>
          <p14:tracePt t="38873" x="3421063" y="2844800"/>
          <p14:tracePt t="38945" x="3421063" y="2852738"/>
          <p14:tracePt t="39706" x="3395663" y="2852738"/>
          <p14:tracePt t="39717" x="3370263" y="2852738"/>
          <p14:tracePt t="39723" x="3335338" y="2852738"/>
          <p14:tracePt t="39734" x="3309938" y="2852738"/>
          <p14:tracePt t="39742" x="3268663" y="2852738"/>
          <p14:tracePt t="39748" x="3233738" y="2852738"/>
          <p14:tracePt t="39757" x="3149600" y="2852738"/>
          <p14:tracePt t="39765" x="3055938" y="2852738"/>
          <p14:tracePt t="39773" x="2971800" y="2852738"/>
          <p14:tracePt t="39781" x="2878138" y="2852738"/>
          <p14:tracePt t="39788" x="2811463" y="2852738"/>
          <p14:tracePt t="39796" x="2725738" y="2852738"/>
          <p14:tracePt t="39807" x="2700338" y="2852738"/>
          <p14:tracePt t="39815" x="2649538" y="2852738"/>
          <p14:tracePt t="39824" x="2608263" y="2852738"/>
          <p14:tracePt t="39838" x="2565400" y="2852738"/>
          <p14:tracePt t="39841" x="2540000" y="2852738"/>
          <p14:tracePt t="39849" x="2514600" y="2852738"/>
          <p14:tracePt t="39857" x="2497138" y="2852738"/>
          <p14:tracePt t="39873" x="2489200" y="2852738"/>
          <p14:tracePt t="41503" x="2405063" y="2852738"/>
          <p14:tracePt t="41510" x="2336800" y="2852738"/>
          <p14:tracePt t="41518" x="2293938" y="2852738"/>
          <p14:tracePt t="41527" x="2260600" y="2870200"/>
          <p14:tracePt t="41535" x="2217738" y="2878138"/>
          <p14:tracePt t="41542" x="2176463" y="2903538"/>
          <p14:tracePt t="41551" x="2151063" y="2938463"/>
          <p14:tracePt t="41561" x="2108200" y="2946400"/>
          <p14:tracePt t="41578" x="2057400" y="3014663"/>
          <p14:tracePt t="41594" x="1998663" y="3106738"/>
          <p14:tracePt t="41608" x="1989138" y="3167063"/>
          <p14:tracePt t="41610" x="1989138" y="3217863"/>
          <p14:tracePt t="41619" x="1989138" y="3259138"/>
          <p14:tracePt t="41627" x="1998663" y="3309938"/>
          <p14:tracePt t="41641" x="2024063" y="3344863"/>
          <p14:tracePt t="41642" x="2090738" y="3370263"/>
          <p14:tracePt t="41665" x="2395538" y="3411538"/>
          <p14:tracePt t="41675" x="2489200" y="3411538"/>
          <p14:tracePt t="41681" x="2565400" y="3411538"/>
          <p14:tracePt t="41693" x="2633663" y="3370263"/>
          <p14:tracePt t="41701" x="2674938" y="3309938"/>
          <p14:tracePt t="41706" x="2717800" y="3259138"/>
          <p14:tracePt t="41726" x="2725738" y="3124200"/>
          <p14:tracePt t="41727" x="2725738" y="3014663"/>
          <p14:tracePt t="41735" x="2667000" y="2946400"/>
          <p14:tracePt t="41744" x="2608263" y="2938463"/>
          <p14:tracePt t="41750" x="2532063" y="2903538"/>
          <p14:tracePt t="41758" x="2446338" y="2895600"/>
          <p14:tracePt t="41766" x="2311400" y="2895600"/>
          <p14:tracePt t="41774" x="2260600" y="2895600"/>
          <p14:tracePt t="41782" x="2176463" y="2921000"/>
          <p14:tracePt t="41790" x="2151063" y="2946400"/>
          <p14:tracePt t="41798" x="2108200" y="2971800"/>
          <p14:tracePt t="41806" x="2057400" y="3030538"/>
          <p14:tracePt t="41814" x="2057400" y="3055938"/>
          <p14:tracePt t="41823" x="2057400" y="3124200"/>
          <p14:tracePt t="41830" x="2090738" y="3167063"/>
          <p14:tracePt t="41839" x="2243138" y="3243263"/>
          <p14:tracePt t="41846" x="2354263" y="3276600"/>
          <p14:tracePt t="41862" x="2514600" y="3302000"/>
          <p14:tracePt t="41863" x="2582863" y="3309938"/>
          <p14:tracePt t="41870" x="2649538" y="3309938"/>
          <p14:tracePt t="41878" x="2743200" y="3327400"/>
          <p14:tracePt t="41886" x="2811463" y="3327400"/>
          <p14:tracePt t="41894" x="2852738" y="3344863"/>
          <p14:tracePt t="41902" x="2878138" y="3344863"/>
          <p14:tracePt t="41910" x="2895600" y="3344863"/>
          <p14:tracePt t="42511" x="2862263" y="3344863"/>
          <p14:tracePt t="42521" x="2827338" y="3344863"/>
          <p14:tracePt t="42530" x="2786063" y="3344863"/>
          <p14:tracePt t="42537" x="2760663" y="3352800"/>
          <p14:tracePt t="42547" x="2725738" y="3370263"/>
          <p14:tracePt t="42554" x="2700338" y="3378200"/>
          <p14:tracePt t="42565" x="2674938" y="3395663"/>
          <p14:tracePt t="42574" x="2624138" y="3421063"/>
          <p14:tracePt t="42583" x="2608263" y="3436938"/>
          <p14:tracePt t="42584" x="2565400" y="3446463"/>
          <p14:tracePt t="42596" x="2540000" y="3479800"/>
          <p14:tracePt t="42606" x="2532063" y="3505200"/>
          <p14:tracePt t="42608" x="2497138" y="3530600"/>
          <p14:tracePt t="42621" x="2489200" y="3548063"/>
          <p14:tracePt t="42633" x="2489200" y="3573463"/>
          <p14:tracePt t="42636" x="2471738" y="3581400"/>
          <p14:tracePt t="42648" x="2471738" y="3598863"/>
          <p14:tracePt t="42652" x="2471738" y="3614738"/>
          <p14:tracePt t="42663" x="2471738" y="3624263"/>
          <p14:tracePt t="42675" x="2471738" y="3640138"/>
          <p14:tracePt t="42678" x="2471738" y="3649663"/>
          <p14:tracePt t="42694" x="2489200" y="3665538"/>
          <p14:tracePt t="42713" x="2489200" y="3683000"/>
          <p14:tracePt t="42743" x="2463800" y="3683000"/>
          <p14:tracePt t="42755" x="2430463" y="3683000"/>
          <p14:tracePt t="42759" x="2395538" y="3683000"/>
          <p14:tracePt t="42768" x="2336800" y="3683000"/>
          <p14:tracePt t="42776" x="2293938" y="3665538"/>
          <p14:tracePt t="42783" x="2268538" y="3649663"/>
          <p14:tracePt t="42791" x="2217738" y="3649663"/>
          <p14:tracePt t="42799" x="2176463" y="3649663"/>
          <p14:tracePt t="42807" x="2151063" y="3649663"/>
          <p14:tracePt t="42815" x="2125663" y="3649663"/>
          <p14:tracePt t="42823" x="2090738" y="3649663"/>
          <p14:tracePt t="42831" x="2082800" y="3649663"/>
          <p14:tracePt t="42840" x="2065338" y="3649663"/>
          <p14:tracePt t="42927" x="2057400" y="3649663"/>
          <p14:tracePt t="42936" x="2039938" y="3665538"/>
          <p14:tracePt t="42943" x="2024063" y="3683000"/>
          <p14:tracePt t="42951" x="1998663" y="3683000"/>
          <p14:tracePt t="42960" x="1947863" y="3708400"/>
          <p14:tracePt t="43127" x="1998663" y="3708400"/>
          <p14:tracePt t="43136" x="2057400" y="3708400"/>
          <p14:tracePt t="43144" x="2125663" y="3708400"/>
          <p14:tracePt t="43151" x="2201863" y="3708400"/>
          <p14:tracePt t="43160" x="2286000" y="3708400"/>
          <p14:tracePt t="43168" x="2362200" y="3708400"/>
          <p14:tracePt t="43176" x="2446338" y="3708400"/>
          <p14:tracePt t="43183" x="2582863" y="3708400"/>
          <p14:tracePt t="43192" x="2667000" y="3708400"/>
          <p14:tracePt t="43200" x="2794000" y="3716338"/>
          <p14:tracePt t="43208" x="2921000" y="3751263"/>
          <p14:tracePt t="43216" x="3014663" y="3776663"/>
          <p14:tracePt t="43224" x="3124200" y="3802063"/>
          <p14:tracePt t="43232" x="3217863" y="3827463"/>
          <p14:tracePt t="43240" x="3302000" y="3843338"/>
          <p14:tracePt t="43248" x="3378200" y="3886200"/>
          <p14:tracePt t="43257" x="3462338" y="3894138"/>
          <p14:tracePt t="43264" x="3471863" y="3911600"/>
          <p14:tracePt t="43274" x="3538538" y="3937000"/>
          <p14:tracePt t="43280" x="3581400" y="3954463"/>
          <p14:tracePt t="43291" x="3606800" y="3962400"/>
          <p14:tracePt t="43297" x="3624263" y="3962400"/>
          <p14:tracePt t="43310" x="3632200" y="3979863"/>
          <p14:tracePt t="43314" x="3649663" y="3979863"/>
          <p14:tracePt t="43342" x="3665538" y="3979863"/>
          <p14:tracePt t="43347" x="3665538" y="3987800"/>
          <p14:tracePt t="44954" x="3581400" y="3987800"/>
          <p14:tracePt t="44967" x="3446463" y="4013200"/>
          <p14:tracePt t="44972" x="3309938" y="4081463"/>
          <p14:tracePt t="44982" x="3149600" y="4148138"/>
          <p14:tracePt t="44988" x="2946400" y="4249738"/>
          <p14:tracePt t="44995" x="2608263" y="4394200"/>
          <p14:tracePt t="45004" x="2227263" y="4554538"/>
          <p14:tracePt t="45013" x="2065338" y="4640263"/>
          <p14:tracePt t="45030" x="1658938" y="4792663"/>
          <p14:tracePt t="45043" x="1430338" y="4868863"/>
          <p14:tracePt t="45044" x="1389063" y="4884738"/>
          <p14:tracePt t="45059" x="1270000" y="4910138"/>
          <p14:tracePt t="45061" x="1201738" y="4935538"/>
          <p14:tracePt t="45080" x="1125538" y="4960938"/>
          <p14:tracePt t="45089" x="1109663" y="4960938"/>
          <p14:tracePt t="45111" x="1109663" y="4978400"/>
          <p14:tracePt t="45171" x="1125538" y="4978400"/>
          <p14:tracePt t="45181" x="1135063" y="4978400"/>
          <p14:tracePt t="45197" x="1150938" y="4978400"/>
          <p14:tracePt t="45203" x="1160463" y="4978400"/>
          <p14:tracePt t="45211" x="1176338" y="4978400"/>
          <p14:tracePt t="46372" x="1201738" y="4978400"/>
          <p14:tracePt t="46382" x="1354138" y="4978400"/>
          <p14:tracePt t="46390" x="1516063" y="5003800"/>
          <p14:tracePt t="46399" x="1676400" y="5029200"/>
          <p14:tracePt t="46405" x="1862138" y="5072063"/>
          <p14:tracePt t="46416" x="2065338" y="5130800"/>
          <p14:tracePt t="46423" x="2293938" y="5181600"/>
          <p14:tracePt t="46432" x="2811463" y="5300663"/>
          <p14:tracePt t="46440" x="3370263" y="5461000"/>
          <p14:tracePt t="46451" x="4056063" y="5664200"/>
          <p14:tracePt t="46456" x="4800600" y="5900738"/>
          <p14:tracePt t="46468" x="5664200" y="6180138"/>
          <p14:tracePt t="46482" x="6570663" y="6477000"/>
          <p14:tracePt t="46483" x="7391400" y="6815138"/>
          <p14:tracePt t="46873" x="8821738" y="6654800"/>
          <p14:tracePt t="46883" x="8678863" y="6408738"/>
          <p14:tracePt t="46892" x="8458200" y="6129338"/>
          <p14:tracePt t="46901" x="8221663" y="5859463"/>
          <p14:tracePt t="46908" x="7932738" y="5595938"/>
          <p14:tracePt t="46916" x="7612063" y="5341938"/>
          <p14:tracePt t="46929" x="7272338" y="5113338"/>
          <p14:tracePt t="46932" x="7119938" y="5021263"/>
          <p14:tracePt t="46942" x="6824663" y="4859338"/>
          <p14:tracePt t="46945" x="6553200" y="4724400"/>
          <p14:tracePt t="46954" x="6316663" y="4614863"/>
          <p14:tracePt t="46966" x="6078538" y="4546600"/>
          <p14:tracePt t="47190" x="6045200" y="4529138"/>
          <p14:tracePt t="47202" x="5935663" y="4437063"/>
          <p14:tracePt t="47211" x="5799138" y="4343400"/>
          <p14:tracePt t="47218" x="5646738" y="4259263"/>
          <p14:tracePt t="47229" x="5341938" y="4097338"/>
          <p14:tracePt t="47230" x="4960938" y="3962400"/>
          <p14:tracePt t="47240" x="4579938" y="3843338"/>
          <p14:tracePt t="47250" x="3835400" y="3649663"/>
          <p14:tracePt t="47262" x="3581400" y="3640138"/>
          <p14:tracePt t="47264" x="2674938" y="3581400"/>
          <p14:tracePt t="47273" x="2420938" y="3581400"/>
          <p14:tracePt t="47284" x="1955800" y="3581400"/>
          <p14:tracePt t="47296" x="1770063" y="3581400"/>
          <p14:tracePt t="47299" x="1404938" y="3598863"/>
          <p14:tracePt t="47316" x="1287463" y="3614738"/>
          <p14:tracePt t="47317" x="1201738" y="3624263"/>
          <p14:tracePt t="47322" x="1066800" y="3649663"/>
          <p14:tracePt t="47335" x="957263" y="3665538"/>
          <p14:tracePt t="47339" x="906463" y="3690938"/>
          <p14:tracePt t="47349" x="863600" y="3708400"/>
          <p14:tracePt t="47362" x="838200" y="3733800"/>
          <p14:tracePt t="47364" x="838200" y="3759200"/>
          <p14:tracePt t="47372" x="838200" y="3817938"/>
          <p14:tracePt t="47382" x="957263" y="3919538"/>
          <p14:tracePt t="47395" x="1125538" y="4046538"/>
          <p14:tracePt t="47397" x="1363663" y="4191000"/>
          <p14:tracePt t="47401" x="1651000" y="4325938"/>
          <p14:tracePt t="47414" x="1795463" y="4386263"/>
          <p14:tracePt t="47420" x="1905000" y="4394200"/>
          <p14:tracePt t="47430" x="2108200" y="4437063"/>
          <p14:tracePt t="47432" x="2260600" y="4437063"/>
          <p14:tracePt t="47438" x="2446338" y="4437063"/>
          <p14:tracePt t="47446" x="2497138" y="4394200"/>
          <p14:tracePt t="47454" x="2514600" y="4300538"/>
          <p14:tracePt t="47463" x="2514600" y="4191000"/>
          <p14:tracePt t="47470" x="2463800" y="3987800"/>
          <p14:tracePt t="47478" x="2293938" y="3843338"/>
          <p14:tracePt t="47486" x="2057400" y="3665538"/>
          <p14:tracePt t="47494" x="1744663" y="3505200"/>
          <p14:tracePt t="47502" x="1422400" y="3395663"/>
          <p14:tracePt t="47510" x="1270000" y="3370263"/>
          <p14:tracePt t="47518" x="973138" y="3309938"/>
          <p14:tracePt t="47527" x="863600" y="3309938"/>
          <p14:tracePt t="47534" x="677863" y="3309938"/>
          <p14:tracePt t="47544" x="541338" y="3309938"/>
          <p14:tracePt t="47551" x="449263" y="3309938"/>
          <p14:tracePt t="47560" x="388938" y="3344863"/>
          <p14:tracePt t="47567" x="355600" y="3421063"/>
          <p14:tracePt t="47577" x="355600" y="3530600"/>
          <p14:tracePt t="47583" x="414338" y="3649663"/>
          <p14:tracePt t="47593" x="703263" y="3954463"/>
          <p14:tracePt t="47599" x="1041400" y="4216400"/>
          <p14:tracePt t="47611" x="1473200" y="4554538"/>
          <p14:tracePt t="47616" x="1727200" y="4724400"/>
          <p14:tracePt t="47627" x="1922463" y="4818063"/>
          <p14:tracePt t="47634" x="2268538" y="4995863"/>
          <p14:tracePt t="47644" x="2379663" y="5003800"/>
          <p14:tracePt t="47649" x="2582863" y="5062538"/>
          <p14:tracePt t="47661" x="2725738" y="5072063"/>
          <p14:tracePt t="47666" x="2878138" y="5072063"/>
          <p14:tracePt t="47678" x="2878138" y="5046663"/>
          <p14:tracePt t="47679" x="2878138" y="4995863"/>
          <p14:tracePt t="47687" x="2878138" y="4953000"/>
          <p14:tracePt t="47953" x="2895600" y="4953000"/>
          <p14:tracePt t="47965" x="2989263" y="4953000"/>
          <p14:tracePt t="47971" x="3124200" y="4960938"/>
          <p14:tracePt t="47980" x="3327400" y="5003800"/>
          <p14:tracePt t="47994" x="4122738" y="5249863"/>
          <p14:tracePt t="48011" x="5283200" y="5697538"/>
          <p14:tracePt t="48012" x="6324600" y="6138863"/>
          <p14:tracePt t="48021" x="7450138" y="6705600"/>
        </p14:tracePtLst>
      </p14:laserTrace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83543A10-04EE-49E0-A9DE-22E1FAB9AE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DA4BEFB-258B-C452-34A6-EBC3C48F4E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2933" y="4534958"/>
            <a:ext cx="10127192" cy="9313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000"/>
              <a:t>Main Room Function</a:t>
            </a:r>
          </a:p>
        </p:txBody>
      </p:sp>
      <p:sp>
        <p:nvSpPr>
          <p:cNvPr id="14" name="Rounded Rectangle 17">
            <a:extLst>
              <a:ext uri="{FF2B5EF4-FFF2-40B4-BE49-F238E27FC236}">
                <a16:creationId xmlns:a16="http://schemas.microsoft.com/office/drawing/2014/main" id="{19F92939-EC60-4457-B10D-2C28301188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4400" y="614085"/>
            <a:ext cx="5092700" cy="3794760"/>
          </a:xfrm>
          <a:prstGeom prst="roundRect">
            <a:avLst>
              <a:gd name="adj" fmla="val 5319"/>
            </a:avLst>
          </a:prstGeom>
          <a:solidFill>
            <a:schemeClr val="tx1"/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text, screenshot, software, multimedia software&#10;&#10;Description automatically generated">
            <a:extLst>
              <a:ext uri="{FF2B5EF4-FFF2-40B4-BE49-F238E27FC236}">
                <a16:creationId xmlns:a16="http://schemas.microsoft.com/office/drawing/2014/main" id="{D46D359F-B2E4-6972-E801-066D0F1E0F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8700" y="872967"/>
            <a:ext cx="4864100" cy="3283266"/>
          </a:xfrm>
          <a:prstGeom prst="roundRect">
            <a:avLst>
              <a:gd name="adj" fmla="val 3441"/>
            </a:avLst>
          </a:prstGeom>
          <a:ln w="50800" cap="sq" cmpd="dbl">
            <a:noFill/>
            <a:miter lim="800000"/>
          </a:ln>
          <a:effectLst/>
        </p:spPr>
      </p:pic>
      <p:sp>
        <p:nvSpPr>
          <p:cNvPr id="16" name="Rounded Rectangle 19">
            <a:extLst>
              <a:ext uri="{FF2B5EF4-FFF2-40B4-BE49-F238E27FC236}">
                <a16:creationId xmlns:a16="http://schemas.microsoft.com/office/drawing/2014/main" id="{0623D470-E9E2-4D90-9F00-E214DDDC0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84900" y="614085"/>
            <a:ext cx="5092700" cy="3794760"/>
          </a:xfrm>
          <a:prstGeom prst="roundRect">
            <a:avLst>
              <a:gd name="adj" fmla="val 5319"/>
            </a:avLst>
          </a:prstGeom>
          <a:solidFill>
            <a:schemeClr val="tx1"/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black screen with white text&#10;&#10;Description automatically generated with low confidence">
            <a:extLst>
              <a:ext uri="{FF2B5EF4-FFF2-40B4-BE49-F238E27FC236}">
                <a16:creationId xmlns:a16="http://schemas.microsoft.com/office/drawing/2014/main" id="{160D1623-E84D-82EE-3FDF-0BEF2390955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99200" y="1833626"/>
            <a:ext cx="4864100" cy="1361948"/>
          </a:xfrm>
          <a:prstGeom prst="roundRect">
            <a:avLst>
              <a:gd name="adj" fmla="val 3441"/>
            </a:avLst>
          </a:prstGeom>
          <a:ln w="50800" cap="sq" cmpd="dbl">
            <a:noFill/>
            <a:miter lim="800000"/>
          </a:ln>
          <a:effectLst/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21291431-39B2-FC0C-D470-E1AE40806B9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293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9008"/>
    </mc:Choice>
    <mc:Fallback xmlns="">
      <p:transition spd="slow" advTm="990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524" x="10380663" y="6723063"/>
          <p14:tracePt t="1533" x="10152063" y="6205538"/>
          <p14:tracePt t="1544" x="9948863" y="5765800"/>
          <p14:tracePt t="1545" x="9880600" y="5588000"/>
          <p14:tracePt t="1557" x="9702800" y="5249863"/>
          <p14:tracePt t="1565" x="9558338" y="4960938"/>
          <p14:tracePt t="1571" x="9398000" y="4691063"/>
          <p14:tracePt t="1579" x="9271000" y="4478338"/>
          <p14:tracePt t="1595" x="9177338" y="4300538"/>
          <p14:tracePt t="1597" x="9136063" y="4233863"/>
          <p14:tracePt t="1624" x="8999538" y="3962400"/>
          <p14:tracePt t="1847" x="8999538" y="3919538"/>
          <p14:tracePt t="1857" x="8991600" y="3894138"/>
          <p14:tracePt t="1865" x="8958263" y="3852863"/>
          <p14:tracePt t="1871" x="8923338" y="3827463"/>
          <p14:tracePt t="1881" x="8882063" y="3784600"/>
          <p14:tracePt t="1888" x="8821738" y="3751263"/>
          <p14:tracePt t="1906" x="8678863" y="3649663"/>
          <p14:tracePt t="1916" x="8501063" y="3556000"/>
          <p14:tracePt t="1933" x="8051800" y="3302000"/>
          <p14:tracePt t="1949" x="7772400" y="3149600"/>
          <p14:tracePt t="1950" x="7485063" y="3005138"/>
          <p14:tracePt t="1954" x="7348538" y="2938463"/>
          <p14:tracePt t="1967" x="7086600" y="2801938"/>
          <p14:tracePt t="1968" x="6850063" y="2692400"/>
          <p14:tracePt t="1994" x="6477000" y="2489200"/>
          <p14:tracePt t="2015" x="6281738" y="2370138"/>
          <p14:tracePt t="2020" x="6230938" y="2328863"/>
          <p14:tracePt t="2609" x="6230938" y="2311400"/>
          <p14:tracePt t="2617" x="6230938" y="2303463"/>
          <p14:tracePt t="2627" x="6230938" y="2286000"/>
          <p14:tracePt t="2634" x="6230938" y="2260600"/>
          <p14:tracePt t="2643" x="6230938" y="2243138"/>
          <p14:tracePt t="2651" x="6230938" y="2235200"/>
          <p14:tracePt t="2660" x="6230938" y="2201863"/>
          <p14:tracePt t="2665" x="6230938" y="2176463"/>
          <p14:tracePt t="2673" x="6248400" y="2133600"/>
          <p14:tracePt t="2702" x="6281738" y="1973263"/>
          <p14:tracePt t="2731" x="6316663" y="1862138"/>
          <p14:tracePt t="2734" x="6316663" y="1836738"/>
          <p14:tracePt t="2746" x="6324600" y="1811338"/>
          <p14:tracePt t="2748" x="6324600" y="1795463"/>
          <p14:tracePt t="2763" x="6324600" y="1785938"/>
          <p14:tracePt t="2771" x="6324600" y="1770063"/>
          <p14:tracePt t="2803" x="6324600" y="1760538"/>
          <p14:tracePt t="2820" x="6324600" y="1744663"/>
          <p14:tracePt t="2834" x="6324600" y="1727200"/>
          <p14:tracePt t="2836" x="6324600" y="1719263"/>
          <p14:tracePt t="2859" x="6324600" y="1701800"/>
          <p14:tracePt t="3114" x="6324600" y="1719263"/>
          <p14:tracePt t="3145" x="6324600" y="1727200"/>
          <p14:tracePt t="3161" x="6316663" y="1744663"/>
          <p14:tracePt t="3168" x="6316663" y="1760538"/>
          <p14:tracePt t="3177" x="6316663" y="1785938"/>
          <p14:tracePt t="3185" x="6299200" y="1795463"/>
          <p14:tracePt t="3193" x="6299200" y="1828800"/>
          <p14:tracePt t="3201" x="6299200" y="1854200"/>
          <p14:tracePt t="3208" x="6281738" y="1879600"/>
          <p14:tracePt t="3217" x="6281738" y="1905000"/>
          <p14:tracePt t="3225" x="6281738" y="1930400"/>
          <p14:tracePt t="3234" x="6273800" y="1963738"/>
          <p14:tracePt t="3241" x="6273800" y="1998663"/>
          <p14:tracePt t="3250" x="6273800" y="2039938"/>
          <p14:tracePt t="3259" x="6256338" y="2082800"/>
          <p14:tracePt t="3267" x="6256338" y="2125663"/>
          <p14:tracePt t="3278" x="6256338" y="2166938"/>
          <p14:tracePt t="3285" x="6256338" y="2192338"/>
          <p14:tracePt t="3289" x="6256338" y="2235200"/>
          <p14:tracePt t="3297" x="6256338" y="2260600"/>
          <p14:tracePt t="3305" x="6256338" y="2303463"/>
          <p14:tracePt t="3313" x="6256338" y="2336800"/>
          <p14:tracePt t="3321" x="6256338" y="2370138"/>
          <p14:tracePt t="3330" x="6256338" y="2395538"/>
          <p14:tracePt t="3337" x="6256338" y="2420938"/>
          <p14:tracePt t="3345" x="6256338" y="2446338"/>
          <p14:tracePt t="3353" x="6256338" y="2463800"/>
          <p14:tracePt t="3361" x="6256338" y="2489200"/>
          <p14:tracePt t="3369" x="6256338" y="2514600"/>
          <p14:tracePt t="3377" x="6256338" y="2532063"/>
          <p14:tracePt t="3386" x="6256338" y="2557463"/>
          <p14:tracePt t="3393" x="6256338" y="2582863"/>
          <p14:tracePt t="3401" x="6256338" y="2608263"/>
          <p14:tracePt t="3409" x="6256338" y="2667000"/>
          <p14:tracePt t="3417" x="6256338" y="2674938"/>
          <p14:tracePt t="3425" x="6256338" y="2709863"/>
          <p14:tracePt t="3434" x="6256338" y="2743200"/>
          <p14:tracePt t="3441" x="6256338" y="2776538"/>
          <p14:tracePt t="3452" x="6256338" y="2801938"/>
          <p14:tracePt t="3457" x="6256338" y="2811463"/>
          <p14:tracePt t="3468" x="6273800" y="2827338"/>
          <p14:tracePt t="3474" x="6273800" y="2844800"/>
          <p14:tracePt t="3484" x="6281738" y="2852738"/>
          <p14:tracePt t="3490" x="6281738" y="2870200"/>
          <p14:tracePt t="3501" x="6299200" y="2878138"/>
          <p14:tracePt t="3508" x="6324600" y="2895600"/>
          <p14:tracePt t="3518" x="6342063" y="2921000"/>
          <p14:tracePt t="3524" x="6383338" y="2938463"/>
          <p14:tracePt t="3534" x="6418263" y="2963863"/>
          <p14:tracePt t="3538" x="6459538" y="2971800"/>
          <p14:tracePt t="3551" x="6527800" y="3005138"/>
          <p14:tracePt t="3557" x="6578600" y="3030538"/>
          <p14:tracePt t="3568" x="6662738" y="3040063"/>
          <p14:tracePt t="3573" x="6748463" y="3073400"/>
          <p14:tracePt t="3585" x="6883400" y="3098800"/>
          <p14:tracePt t="3591" x="6985000" y="3124200"/>
          <p14:tracePt t="3601" x="7094538" y="3149600"/>
          <p14:tracePt t="3603" x="7154863" y="3167063"/>
          <p14:tracePt t="3610" x="7246938" y="3192463"/>
          <p14:tracePt t="3618" x="7340600" y="3233738"/>
          <p14:tracePt t="3625" x="7416800" y="3276600"/>
          <p14:tracePt t="3634" x="7500938" y="3309938"/>
          <p14:tracePt t="3642" x="7569200" y="3352800"/>
          <p14:tracePt t="3651" x="7637463" y="3395663"/>
          <p14:tracePt t="3658" x="7721600" y="3436938"/>
          <p14:tracePt t="3668" x="7789863" y="3479800"/>
          <p14:tracePt t="3674" x="7856538" y="3505200"/>
          <p14:tracePt t="3685" x="8001000" y="3573463"/>
          <p14:tracePt t="3690" x="8085138" y="3598863"/>
          <p14:tracePt t="3701" x="8204200" y="3624263"/>
          <p14:tracePt t="3706" x="8323263" y="3665538"/>
          <p14:tracePt t="3718" x="8382000" y="3683000"/>
          <p14:tracePt t="3724" x="8491538" y="3690938"/>
          <p14:tracePt t="3734" x="8585200" y="3716338"/>
          <p14:tracePt t="3740" x="8678863" y="3733800"/>
          <p14:tracePt t="3751" x="8770938" y="3733800"/>
          <p14:tracePt t="3756" x="8856663" y="3751263"/>
          <p14:tracePt t="3769" x="8932863" y="3751263"/>
          <p14:tracePt t="3773" x="8991600" y="3751263"/>
          <p14:tracePt t="3785" x="9024938" y="3751263"/>
          <p14:tracePt t="3787" x="9067800" y="3751263"/>
          <p14:tracePt t="3794" x="9110663" y="3751263"/>
          <p14:tracePt t="3802" x="9151938" y="3751263"/>
          <p14:tracePt t="3810" x="9177338" y="3751263"/>
          <p14:tracePt t="3818" x="9220200" y="3751263"/>
          <p14:tracePt t="3826" x="9245600" y="3751263"/>
          <p14:tracePt t="3834" x="9288463" y="3751263"/>
          <p14:tracePt t="3842" x="9329738" y="3751263"/>
          <p14:tracePt t="3851" x="9339263" y="3751263"/>
          <p14:tracePt t="3859" x="9398000" y="3751263"/>
          <p14:tracePt t="3868" x="9431338" y="3751263"/>
          <p14:tracePt t="3874" x="9474200" y="3751263"/>
          <p14:tracePt t="3886" x="9517063" y="3751263"/>
          <p14:tracePt t="3893" x="9525000" y="3759200"/>
          <p14:tracePt t="3901" x="9558338" y="3759200"/>
          <p14:tracePt t="3907" x="9583738" y="3776663"/>
          <p14:tracePt t="3917" x="9609138" y="3784600"/>
          <p14:tracePt t="3922" x="9626600" y="3802063"/>
          <p14:tracePt t="5790" x="9626600" y="3733800"/>
          <p14:tracePt t="5797" x="9609138" y="3640138"/>
          <p14:tracePt t="5805" x="9593263" y="3556000"/>
          <p14:tracePt t="5813" x="9567863" y="3487738"/>
          <p14:tracePt t="5821" x="9542463" y="3421063"/>
          <p14:tracePt t="5832" x="9517063" y="3370263"/>
          <p14:tracePt t="5845" x="9491663" y="3309938"/>
          <p14:tracePt t="5847" x="9466263" y="3259138"/>
          <p14:tracePt t="5881" x="9202738" y="2844800"/>
          <p14:tracePt t="5894" x="9126538" y="2709863"/>
          <p14:tracePt t="5896" x="9059863" y="2573338"/>
          <p14:tracePt t="5907" x="8991600" y="2438400"/>
          <p14:tracePt t="5919" x="8958263" y="2379663"/>
          <p14:tracePt t="5920" x="8923338" y="2268538"/>
          <p14:tracePt t="5937" x="8856663" y="2100263"/>
          <p14:tracePt t="5950" x="8839200" y="2014538"/>
          <p14:tracePt t="5965" x="8821738" y="1963738"/>
          <p14:tracePt t="5967" x="8821738" y="1930400"/>
          <p14:tracePt t="5980" x="8821738" y="1905000"/>
          <p14:tracePt t="5987" x="8821738" y="1879600"/>
          <p14:tracePt t="6001" x="8839200" y="1854200"/>
          <p14:tracePt t="6015" x="8856663" y="1854200"/>
          <p14:tracePt t="6017" x="8890000" y="1854200"/>
          <p14:tracePt t="6028" x="8932863" y="1854200"/>
          <p14:tracePt t="6034" x="8974138" y="1854200"/>
          <p14:tracePt t="6043" x="8999538" y="1854200"/>
          <p14:tracePt t="6046" x="9042400" y="1854200"/>
          <p14:tracePt t="6061" x="9067800" y="1854200"/>
          <p14:tracePt t="6062" x="9093200" y="1862138"/>
          <p14:tracePt t="6069" x="9126538" y="1862138"/>
          <p14:tracePt t="6077" x="9136063" y="1862138"/>
          <p14:tracePt t="6085" x="9151938" y="1879600"/>
          <p14:tracePt t="6093" x="9161463" y="1879600"/>
          <p14:tracePt t="6101" x="9177338" y="1879600"/>
          <p14:tracePt t="6111" x="9194800" y="1879600"/>
          <p14:tracePt t="6133" x="9202738" y="1879600"/>
          <p14:tracePt t="6141" x="9202738" y="1862138"/>
          <p14:tracePt t="6149" x="9202738" y="1836738"/>
          <p14:tracePt t="6157" x="9202738" y="1811338"/>
          <p14:tracePt t="6165" x="9202738" y="1770063"/>
          <p14:tracePt t="6173" x="9202738" y="1727200"/>
          <p14:tracePt t="6181" x="9202738" y="1701800"/>
          <p14:tracePt t="6189" x="9202738" y="1676400"/>
          <p14:tracePt t="6197" x="9194800" y="1651000"/>
          <p14:tracePt t="6205" x="9177338" y="1625600"/>
          <p14:tracePt t="6213" x="9177338" y="1608138"/>
          <p14:tracePt t="6221" x="9161463" y="1608138"/>
          <p14:tracePt t="6237" x="9151938" y="1608138"/>
          <p14:tracePt t="6245" x="9136063" y="1608138"/>
          <p14:tracePt t="6253" x="9110663" y="1608138"/>
          <p14:tracePt t="6262" x="9085263" y="1608138"/>
          <p14:tracePt t="6269" x="9042400" y="1633538"/>
          <p14:tracePt t="6277" x="8974138" y="1676400"/>
          <p14:tracePt t="6285" x="8907463" y="1727200"/>
          <p14:tracePt t="6293" x="8821738" y="1795463"/>
          <p14:tracePt t="6301" x="8729663" y="1879600"/>
          <p14:tracePt t="6309" x="8610600" y="1963738"/>
          <p14:tracePt t="6317" x="8491538" y="2065338"/>
          <p14:tracePt t="6326" x="8432800" y="2125663"/>
          <p14:tracePt t="6333" x="8323263" y="2217738"/>
          <p14:tracePt t="6342" x="8255000" y="2303463"/>
          <p14:tracePt t="6349" x="8204200" y="2370138"/>
          <p14:tracePt t="6534" x="8186738" y="2370138"/>
          <p14:tracePt t="6542" x="8161338" y="2370138"/>
          <p14:tracePt t="6549" x="8135938" y="2370138"/>
          <p14:tracePt t="6557" x="8110538" y="2354263"/>
          <p14:tracePt t="6566" x="8085138" y="2354263"/>
          <p14:tracePt t="6574" x="8051800" y="2336800"/>
          <p14:tracePt t="6581" x="8026400" y="2336800"/>
          <p14:tracePt t="6590" x="8001000" y="2328863"/>
          <p14:tracePt t="6598" x="7950200" y="2311400"/>
          <p14:tracePt t="6606" x="7907338" y="2303463"/>
          <p14:tracePt t="6614" x="7840663" y="2303463"/>
          <p14:tracePt t="6622" x="7797800" y="2286000"/>
          <p14:tracePt t="6629" x="7729538" y="2286000"/>
          <p14:tracePt t="6637" x="7678738" y="2286000"/>
          <p14:tracePt t="6646" x="7612063" y="2268538"/>
          <p14:tracePt t="6654" x="7551738" y="2268538"/>
          <p14:tracePt t="6662" x="7526338" y="2268538"/>
          <p14:tracePt t="6670" x="7485063" y="2268538"/>
          <p14:tracePt t="6678" x="7450138" y="2268538"/>
          <p14:tracePt t="6686" x="7416800" y="2268538"/>
          <p14:tracePt t="6694" x="7391400" y="2268538"/>
          <p14:tracePt t="6703" x="7383463" y="2268538"/>
          <p14:tracePt t="6710" x="7366000" y="2260600"/>
          <p14:tracePt t="6718" x="7348538" y="2260600"/>
          <p14:tracePt t="6726" x="7340600" y="2260600"/>
          <p14:tracePt t="6734" x="7323138" y="2260600"/>
          <p14:tracePt t="6755" x="7315200" y="2260600"/>
          <p14:tracePt t="6763" x="7297738" y="2260600"/>
          <p14:tracePt t="6775" x="7281863" y="2260600"/>
          <p14:tracePt t="6798" x="7272338" y="2260600"/>
          <p14:tracePt t="6814" x="7256463" y="2260600"/>
          <p14:tracePt t="6822" x="7246938" y="2260600"/>
          <p14:tracePt t="6830" x="7231063" y="2260600"/>
          <p14:tracePt t="6838" x="7221538" y="2260600"/>
          <p14:tracePt t="6846" x="7205663" y="2260600"/>
          <p14:tracePt t="6854" x="7188200" y="2260600"/>
          <p14:tracePt t="6862" x="7180263" y="2260600"/>
          <p14:tracePt t="6870" x="7154863" y="2260600"/>
          <p14:tracePt t="6878" x="7137400" y="2260600"/>
          <p14:tracePt t="6886" x="7119938" y="2243138"/>
          <p14:tracePt t="6894" x="7094538" y="2243138"/>
          <p14:tracePt t="6902" x="7086600" y="2243138"/>
          <p14:tracePt t="6910" x="7069138" y="2243138"/>
          <p14:tracePt t="6919" x="7043738" y="2243138"/>
          <p14:tracePt t="6926" x="7027863" y="2235200"/>
          <p14:tracePt t="6934" x="7002463" y="2235200"/>
          <p14:tracePt t="6942" x="6985000" y="2235200"/>
          <p14:tracePt t="6950" x="6977063" y="2235200"/>
          <p14:tracePt t="6958" x="6951663" y="2217738"/>
          <p14:tracePt t="6966" x="6934200" y="2217738"/>
          <p14:tracePt t="6974" x="6916738" y="2217738"/>
          <p14:tracePt t="6982" x="6908800" y="2217738"/>
          <p14:tracePt t="6990" x="6891338" y="2201863"/>
          <p14:tracePt t="6998" x="6883400" y="2201863"/>
          <p14:tracePt t="7006" x="6865938" y="2201863"/>
          <p14:tracePt t="7014" x="6850063" y="2192338"/>
          <p14:tracePt t="7023" x="6840538" y="2192338"/>
          <p14:tracePt t="7030" x="6824663" y="2192338"/>
          <p14:tracePt t="7038" x="6815138" y="2176463"/>
          <p14:tracePt t="7046" x="6799263" y="2176463"/>
          <p14:tracePt t="7055" x="6781800" y="2176463"/>
          <p14:tracePt t="7062" x="6773863" y="2166938"/>
          <p14:tracePt t="7070" x="6756400" y="2166938"/>
          <p14:tracePt t="7086" x="6748463" y="2166938"/>
          <p14:tracePt t="7103" x="6731000" y="2166938"/>
          <p14:tracePt t="7119" x="6713538" y="2166938"/>
          <p14:tracePt t="7134" x="6705600" y="2166938"/>
          <p14:tracePt t="7143" x="6705600" y="2151063"/>
          <p14:tracePt t="7158" x="6688138" y="2151063"/>
          <p14:tracePt t="7166" x="6680200" y="2151063"/>
          <p14:tracePt t="7190" x="6662738" y="2151063"/>
          <p14:tracePt t="7350" x="6680200" y="2151063"/>
          <p14:tracePt t="7359" x="6688138" y="2151063"/>
          <p14:tracePt t="7375" x="6705600" y="2151063"/>
          <p14:tracePt t="7383" x="6713538" y="2151063"/>
          <p14:tracePt t="7391" x="6748463" y="2151063"/>
          <p14:tracePt t="7399" x="6773863" y="2151063"/>
          <p14:tracePt t="7407" x="6781800" y="2151063"/>
          <p14:tracePt t="7415" x="6815138" y="2151063"/>
          <p14:tracePt t="7423" x="6840538" y="2151063"/>
          <p14:tracePt t="7431" x="6865938" y="2166938"/>
          <p14:tracePt t="7439" x="6916738" y="2166938"/>
          <p14:tracePt t="7447" x="6951663" y="2176463"/>
          <p14:tracePt t="7454" x="6985000" y="2176463"/>
          <p14:tracePt t="7463" x="7043738" y="2176463"/>
          <p14:tracePt t="7471" x="7086600" y="2176463"/>
          <p14:tracePt t="7479" x="7112000" y="2192338"/>
          <p14:tracePt t="7487" x="7154863" y="2192338"/>
          <p14:tracePt t="7495" x="7188200" y="2192338"/>
          <p14:tracePt t="7503" x="7221538" y="2201863"/>
          <p14:tracePt t="7511" x="7256463" y="2201863"/>
          <p14:tracePt t="7520" x="7281863" y="2201863"/>
          <p14:tracePt t="7527" x="7315200" y="2201863"/>
          <p14:tracePt t="7535" x="7340600" y="2201863"/>
          <p14:tracePt t="7543" x="7366000" y="2201863"/>
          <p14:tracePt t="7551" x="7391400" y="2201863"/>
          <p14:tracePt t="7559" x="7408863" y="2201863"/>
          <p14:tracePt t="7567" x="7434263" y="2201863"/>
          <p14:tracePt t="7575" x="7459663" y="2201863"/>
          <p14:tracePt t="7583" x="7485063" y="2201863"/>
          <p14:tracePt t="7591" x="7518400" y="2201863"/>
          <p14:tracePt t="7599" x="7526338" y="2201863"/>
          <p14:tracePt t="7607" x="7543800" y="2201863"/>
          <p14:tracePt t="7615" x="7569200" y="2201863"/>
          <p14:tracePt t="7623" x="7586663" y="2201863"/>
          <p14:tracePt t="7631" x="7594600" y="2201863"/>
          <p14:tracePt t="7639" x="7612063" y="2201863"/>
          <p14:tracePt t="7655" x="7620000" y="2201863"/>
          <p14:tracePt t="7663" x="7637463" y="2201863"/>
          <p14:tracePt t="7671" x="7653338" y="2201863"/>
          <p14:tracePt t="7679" x="7662863" y="2201863"/>
          <p14:tracePt t="7687" x="7678738" y="2201863"/>
          <p14:tracePt t="7695" x="7688263" y="2201863"/>
          <p14:tracePt t="7711" x="7704138" y="2201863"/>
          <p14:tracePt t="7720" x="7721600" y="2201863"/>
          <p14:tracePt t="7727" x="7729538" y="2201863"/>
          <p14:tracePt t="7735" x="7747000" y="2201863"/>
          <p14:tracePt t="7743" x="7754938" y="2201863"/>
          <p14:tracePt t="7751" x="7772400" y="2201863"/>
          <p14:tracePt t="7759" x="7789863" y="2201863"/>
          <p14:tracePt t="7767" x="7797800" y="2201863"/>
          <p14:tracePt t="7775" x="7815263" y="2201863"/>
          <p14:tracePt t="7783" x="7840663" y="2201863"/>
          <p14:tracePt t="7791" x="7866063" y="2201863"/>
          <p14:tracePt t="7799" x="7881938" y="2201863"/>
          <p14:tracePt t="7807" x="7907338" y="2201863"/>
          <p14:tracePt t="7815" x="7932738" y="2201863"/>
          <p14:tracePt t="7824" x="7958138" y="2201863"/>
          <p14:tracePt t="7831" x="7975600" y="2201863"/>
          <p14:tracePt t="7839" x="8001000" y="2201863"/>
          <p14:tracePt t="7847" x="8018463" y="2201863"/>
          <p14:tracePt t="7856" x="8026400" y="2201863"/>
          <p14:tracePt t="7863" x="8043863" y="2201863"/>
          <p14:tracePt t="7872" x="8051800" y="2201863"/>
          <p14:tracePt t="7887" x="8069263" y="2201863"/>
          <p14:tracePt t="7895" x="8085138" y="2201863"/>
          <p14:tracePt t="7911" x="8094663" y="2201863"/>
          <p14:tracePt t="7927" x="8110538" y="2201863"/>
          <p14:tracePt t="7943" x="8120063" y="2201863"/>
          <p14:tracePt t="7955" x="8135938" y="2201863"/>
          <p14:tracePt t="7967" x="8153400" y="2201863"/>
          <p14:tracePt t="7976" x="8161338" y="2201863"/>
          <p14:tracePt t="7984" x="8161338" y="2217738"/>
          <p14:tracePt t="7992" x="8186738" y="2217738"/>
          <p14:tracePt t="8000" x="8204200" y="2217738"/>
          <p14:tracePt t="8007" x="8221663" y="2217738"/>
          <p14:tracePt t="8015" x="8255000" y="2217738"/>
          <p14:tracePt t="8024" x="8288338" y="2235200"/>
          <p14:tracePt t="8031" x="8323263" y="2235200"/>
          <p14:tracePt t="8040" x="8364538" y="2235200"/>
          <p14:tracePt t="8048" x="8407400" y="2243138"/>
          <p14:tracePt t="8056" x="8450263" y="2243138"/>
          <p14:tracePt t="8063" x="8501063" y="2243138"/>
          <p14:tracePt t="8071" x="8516938" y="2243138"/>
          <p14:tracePt t="8080" x="8559800" y="2243138"/>
          <p14:tracePt t="8088" x="8593138" y="2260600"/>
          <p14:tracePt t="8096" x="8610600" y="2260600"/>
          <p14:tracePt t="8105" x="8636000" y="2260600"/>
          <p14:tracePt t="8112" x="8653463" y="2260600"/>
          <p14:tracePt t="8121" x="8661400" y="2260600"/>
          <p14:tracePt t="8135" x="8678863" y="2260600"/>
          <p14:tracePt t="8144" x="8694738" y="2260600"/>
          <p14:tracePt t="8151" x="8704263" y="2260600"/>
          <p14:tracePt t="8160" x="8729663" y="2260600"/>
          <p14:tracePt t="8171" x="8745538" y="2260600"/>
          <p14:tracePt t="8176" x="8770938" y="2260600"/>
          <p14:tracePt t="8184" x="8796338" y="2260600"/>
          <p14:tracePt t="8192" x="8821738" y="2260600"/>
          <p14:tracePt t="8200" x="8839200" y="2260600"/>
          <p14:tracePt t="8208" x="8882063" y="2260600"/>
          <p14:tracePt t="8216" x="8907463" y="2260600"/>
          <p14:tracePt t="8224" x="8948738" y="2260600"/>
          <p14:tracePt t="8232" x="8974138" y="2260600"/>
          <p14:tracePt t="8240" x="8999538" y="2260600"/>
          <p14:tracePt t="8248" x="9042400" y="2260600"/>
          <p14:tracePt t="8256" x="9093200" y="2260600"/>
          <p14:tracePt t="8264" x="9126538" y="2260600"/>
          <p14:tracePt t="8272" x="9161463" y="2260600"/>
          <p14:tracePt t="8280" x="9194800" y="2260600"/>
          <p14:tracePt t="8288" x="9228138" y="2260600"/>
          <p14:tracePt t="8296" x="9263063" y="2260600"/>
          <p14:tracePt t="8304" x="9288463" y="2260600"/>
          <p14:tracePt t="8312" x="9313863" y="2260600"/>
          <p14:tracePt t="8322" x="9329738" y="2260600"/>
          <p14:tracePt t="8329" x="9355138" y="2260600"/>
          <p14:tracePt t="8338" x="9380538" y="2260600"/>
          <p14:tracePt t="8344" x="9405938" y="2260600"/>
          <p14:tracePt t="8355" x="9423400" y="2260600"/>
          <p14:tracePt t="8361" x="9448800" y="2260600"/>
          <p14:tracePt t="8372" x="9474200" y="2260600"/>
          <p14:tracePt t="8377" x="9491663" y="2260600"/>
          <p14:tracePt t="8388" x="9517063" y="2260600"/>
          <p14:tracePt t="8393" x="9525000" y="2260600"/>
          <p14:tracePt t="8405" x="9558338" y="2260600"/>
          <p14:tracePt t="8422" x="9583738" y="2268538"/>
          <p14:tracePt t="8428" x="9593263" y="2268538"/>
          <p14:tracePt t="8442" x="9609138" y="2268538"/>
          <p14:tracePt t="8457" x="9626600" y="2268538"/>
          <p14:tracePt t="8459" x="9634538" y="2268538"/>
          <p14:tracePt t="8466" x="9634538" y="2286000"/>
          <p14:tracePt t="8473" x="9652000" y="2286000"/>
          <p14:tracePt t="8481" x="9659938" y="2286000"/>
          <p14:tracePt t="8504" x="9677400" y="2286000"/>
          <p14:tracePt t="8696" x="9659938" y="2286000"/>
          <p14:tracePt t="8704" x="9652000" y="2268538"/>
          <p14:tracePt t="8713" x="9626600" y="2268538"/>
          <p14:tracePt t="8721" x="9593263" y="2260600"/>
          <p14:tracePt t="8728" x="9558338" y="2243138"/>
          <p14:tracePt t="8736" x="9517063" y="2243138"/>
          <p14:tracePt t="8744" x="9466263" y="2235200"/>
          <p14:tracePt t="8752" x="9405938" y="2235200"/>
          <p14:tracePt t="8761" x="9339263" y="2235200"/>
          <p14:tracePt t="8769" x="9271000" y="2235200"/>
          <p14:tracePt t="8776" x="9194800" y="2235200"/>
          <p14:tracePt t="8785" x="9110663" y="2235200"/>
          <p14:tracePt t="8793" x="9024938" y="2235200"/>
          <p14:tracePt t="8801" x="8923338" y="2235200"/>
          <p14:tracePt t="8809" x="8839200" y="2235200"/>
          <p14:tracePt t="8816" x="8745538" y="2235200"/>
          <p14:tracePt t="8825" x="8661400" y="2235200"/>
          <p14:tracePt t="8832" x="8559800" y="2235200"/>
          <p14:tracePt t="8841" x="8458200" y="2243138"/>
          <p14:tracePt t="8849" x="8382000" y="2243138"/>
          <p14:tracePt t="8856" x="8297863" y="2243138"/>
          <p14:tracePt t="8865" x="8255000" y="2243138"/>
          <p14:tracePt t="8876" x="8204200" y="2260600"/>
          <p14:tracePt t="8881" x="8153400" y="2260600"/>
          <p14:tracePt t="8889" x="8110538" y="2260600"/>
          <p14:tracePt t="8897" x="8069263" y="2260600"/>
          <p14:tracePt t="8905" x="8026400" y="2260600"/>
          <p14:tracePt t="8913" x="7958138" y="2260600"/>
          <p14:tracePt t="8921" x="7950200" y="2260600"/>
          <p14:tracePt t="8929" x="7924800" y="2260600"/>
          <p14:tracePt t="8937" x="7866063" y="2260600"/>
          <p14:tracePt t="8945" x="7856538" y="2260600"/>
          <p14:tracePt t="8953" x="7815263" y="2260600"/>
          <p14:tracePt t="8961" x="7772400" y="2260600"/>
          <p14:tracePt t="8969" x="7747000" y="2260600"/>
          <p14:tracePt t="8977" x="7721600" y="2243138"/>
          <p14:tracePt t="8985" x="7678738" y="2243138"/>
          <p14:tracePt t="8993" x="7653338" y="2235200"/>
          <p14:tracePt t="9001" x="7594600" y="2235200"/>
          <p14:tracePt t="9010" x="7551738" y="2235200"/>
          <p14:tracePt t="9018" x="7526338" y="2235200"/>
          <p14:tracePt t="9026" x="7485063" y="2235200"/>
          <p14:tracePt t="9033" x="7475538" y="2235200"/>
          <p14:tracePt t="9043" x="7434263" y="2217738"/>
          <p14:tracePt t="9049" x="7408863" y="2217738"/>
          <p14:tracePt t="9061" x="7366000" y="2217738"/>
          <p14:tracePt t="9066" x="7340600" y="2217738"/>
          <p14:tracePt t="9383" x="7323138" y="2217738"/>
          <p14:tracePt t="9399" x="7297738" y="2217738"/>
          <p14:tracePt t="9415" x="7281863" y="2217738"/>
          <p14:tracePt t="9424" x="7272338" y="2217738"/>
          <p14:tracePt t="9440" x="7246938" y="2217738"/>
          <p14:tracePt t="9456" x="7205663" y="2217738"/>
          <p14:tracePt t="9473" x="7162800" y="2217738"/>
          <p14:tracePt t="9490" x="7119938" y="2217738"/>
          <p14:tracePt t="9506" x="7069138" y="2217738"/>
          <p14:tracePt t="9523" x="7027863" y="2217738"/>
          <p14:tracePt t="9540" x="6985000" y="2217738"/>
          <p14:tracePt t="9556" x="6951663" y="2201863"/>
          <p14:tracePt t="9573" x="6908800" y="2201863"/>
          <p14:tracePt t="9590" x="6865938" y="2201863"/>
          <p14:tracePt t="9606" x="6824663" y="2201863"/>
          <p14:tracePt t="9623" x="6799263" y="2192338"/>
          <p14:tracePt t="9639" x="6773863" y="2192338"/>
          <p14:tracePt t="9656" x="6756400" y="2192338"/>
          <p14:tracePt t="9672" x="6731000" y="2192338"/>
          <p14:tracePt t="9689" x="6713538" y="2192338"/>
          <p14:tracePt t="9706" x="6680200" y="2192338"/>
          <p14:tracePt t="9723" x="6662738" y="2192338"/>
          <p14:tracePt t="9724" x="6646863" y="2192338"/>
          <p14:tracePt t="12483" x="6611938" y="2192338"/>
          <p14:tracePt t="12493" x="6578600" y="2192338"/>
          <p14:tracePt t="12502" x="6553200" y="2176463"/>
          <p14:tracePt t="12509" x="6502400" y="2176463"/>
          <p14:tracePt t="12523" x="6451600" y="2166938"/>
          <p14:tracePt t="12525" x="6392863" y="2166938"/>
          <p14:tracePt t="12534" x="6342063" y="2166938"/>
          <p14:tracePt t="12542" x="6215063" y="2166938"/>
          <p14:tracePt t="12550" x="6053138" y="2166938"/>
          <p14:tracePt t="12560" x="5875338" y="2166938"/>
          <p14:tracePt t="12570" x="5689600" y="2166938"/>
          <p14:tracePt t="12577" x="5300663" y="2166938"/>
          <p14:tracePt t="12588" x="5054600" y="2166938"/>
          <p14:tracePt t="12592" x="4910138" y="2166938"/>
          <p14:tracePt t="12600" x="4445000" y="2125663"/>
          <p14:tracePt t="12609" x="4300538" y="2125663"/>
          <p14:tracePt t="12618" x="4030663" y="2100263"/>
          <p14:tracePt t="12629" x="3759200" y="2082800"/>
          <p14:tracePt t="12632" x="3497263" y="2082800"/>
          <p14:tracePt t="12640" x="3268663" y="2082800"/>
          <p14:tracePt t="12650" x="3175000" y="2082800"/>
          <p14:tracePt t="12658" x="2997200" y="2082800"/>
          <p14:tracePt t="12684" x="2463800" y="2125663"/>
          <p14:tracePt t="13431" x="2463800" y="2108200"/>
          <p14:tracePt t="13438" x="2471738" y="2100263"/>
          <p14:tracePt t="13445" x="2471738" y="2082800"/>
          <p14:tracePt t="13455" x="2489200" y="2057400"/>
          <p14:tracePt t="13463" x="2497138" y="2032000"/>
          <p14:tracePt t="13475" x="2514600" y="1998663"/>
          <p14:tracePt t="13491" x="2532063" y="1930400"/>
          <p14:tracePt t="13504" x="2540000" y="1862138"/>
          <p14:tracePt t="13522" x="2540000" y="1795463"/>
          <p14:tracePt t="13530" x="2540000" y="1770063"/>
          <p14:tracePt t="13538" x="2540000" y="1727200"/>
          <p14:tracePt t="13547" x="2540000" y="1701800"/>
          <p14:tracePt t="13555" x="2540000" y="1693863"/>
          <p14:tracePt t="13564" x="2540000" y="1651000"/>
          <p14:tracePt t="13575" x="2540000" y="1633538"/>
          <p14:tracePt t="13585" x="2557463" y="1608138"/>
          <p14:tracePt t="13587" x="2557463" y="1600200"/>
          <p14:tracePt t="13602" x="2557463" y="1566863"/>
          <p14:tracePt t="13604" x="2557463" y="1557338"/>
          <p14:tracePt t="13613" x="2557463" y="1541463"/>
          <p14:tracePt t="13625" x="2557463" y="1531938"/>
          <p14:tracePt t="13638" x="2557463" y="1516063"/>
          <p14:tracePt t="13656" x="2557463" y="1498600"/>
          <p14:tracePt t="13709" x="2557463" y="1490663"/>
          <p14:tracePt t="13726" x="2557463" y="1473200"/>
          <p14:tracePt t="13750" x="2557463" y="1465263"/>
          <p14:tracePt t="13878" x="2557463" y="1447800"/>
          <p14:tracePt t="13918" x="2557463" y="1430338"/>
          <p14:tracePt t="13926" x="2540000" y="1422400"/>
          <p14:tracePt t="13934" x="2532063" y="1422400"/>
          <p14:tracePt t="13942" x="2532063" y="1404938"/>
          <p14:tracePt t="13950" x="2514600" y="1404938"/>
          <p14:tracePt t="13958" x="2514600" y="1397000"/>
          <p14:tracePt t="13966" x="2497138" y="1397000"/>
          <p14:tracePt t="13974" x="2497138" y="1379538"/>
          <p14:tracePt t="13982" x="2489200" y="1379538"/>
          <p14:tracePt t="13990" x="2489200" y="1363663"/>
          <p14:tracePt t="13998" x="2471738" y="1363663"/>
          <p14:tracePt t="14014" x="2463800" y="1354138"/>
          <p14:tracePt t="14022" x="2446338" y="1354138"/>
          <p14:tracePt t="14031" x="2430463" y="1338263"/>
          <p14:tracePt t="14038" x="2420938" y="1338263"/>
          <p14:tracePt t="14047" x="2405063" y="1328738"/>
          <p14:tracePt t="14054" x="2395538" y="1328738"/>
          <p14:tracePt t="14062" x="2362200" y="1312863"/>
          <p14:tracePt t="14070" x="2354263" y="1312863"/>
          <p14:tracePt t="14078" x="2336800" y="1312863"/>
          <p14:tracePt t="14086" x="2311400" y="1295400"/>
          <p14:tracePt t="14094" x="2293938" y="1295400"/>
          <p14:tracePt t="14102" x="2286000" y="1287463"/>
          <p14:tracePt t="14110" x="2260600" y="1287463"/>
          <p14:tracePt t="14118" x="2243138" y="1287463"/>
          <p14:tracePt t="14126" x="2217738" y="1270000"/>
          <p14:tracePt t="14134" x="2201863" y="1270000"/>
          <p14:tracePt t="14142" x="2176463" y="1270000"/>
          <p14:tracePt t="14150" x="2159000" y="1262063"/>
          <p14:tracePt t="14158" x="2151063" y="1262063"/>
          <p14:tracePt t="14166" x="2125663" y="1262063"/>
          <p14:tracePt t="14174" x="2090738" y="1262063"/>
          <p14:tracePt t="14182" x="2082800" y="1244600"/>
          <p14:tracePt t="14190" x="2065338" y="1244600"/>
          <p14:tracePt t="14199" x="2057400" y="1244600"/>
          <p14:tracePt t="14206" x="2024063" y="1244600"/>
          <p14:tracePt t="14214" x="2014538" y="1227138"/>
          <p14:tracePt t="14223" x="1998663" y="1227138"/>
          <p14:tracePt t="14231" x="1989138" y="1227138"/>
          <p14:tracePt t="14238" x="1955800" y="1227138"/>
          <p14:tracePt t="14248" x="1930400" y="1219200"/>
          <p14:tracePt t="14255" x="1922463" y="1219200"/>
          <p14:tracePt t="14266" x="1905000" y="1219200"/>
          <p14:tracePt t="14272" x="1879600" y="1219200"/>
          <p14:tracePt t="14282" x="1862138" y="1201738"/>
          <p14:tracePt t="14288" x="1854200" y="1201738"/>
          <p14:tracePt t="14298" x="1828800" y="1201738"/>
          <p14:tracePt t="14304" x="1811338" y="1201738"/>
          <p14:tracePt t="14315" x="1785938" y="1193800"/>
          <p14:tracePt t="14332" x="1760538" y="1193800"/>
          <p14:tracePt t="14337" x="1744663" y="1193800"/>
          <p14:tracePt t="14348" x="1719263" y="1176338"/>
          <p14:tracePt t="14354" x="1701800" y="1176338"/>
          <p14:tracePt t="14365" x="1676400" y="1176338"/>
          <p14:tracePt t="14370" x="1651000" y="1176338"/>
          <p14:tracePt t="14383" x="1633538" y="1160463"/>
          <p14:tracePt t="14384" x="1608138" y="1160463"/>
          <p14:tracePt t="14391" x="1582738" y="1160463"/>
          <p14:tracePt t="14399" x="1557338" y="1160463"/>
          <p14:tracePt t="14407" x="1541463" y="1160463"/>
          <p14:tracePt t="14415" x="1516063" y="1160463"/>
          <p14:tracePt t="14423" x="1498600" y="1160463"/>
          <p14:tracePt t="14431" x="1490663" y="1160463"/>
          <p14:tracePt t="14439" x="1473200" y="1160463"/>
          <p14:tracePt t="14448" x="1455738" y="1160463"/>
          <p14:tracePt t="14455" x="1430338" y="1160463"/>
          <p14:tracePt t="14465" x="1422400" y="1160463"/>
          <p14:tracePt t="14472" x="1404938" y="1160463"/>
          <p14:tracePt t="14481" x="1389063" y="1160463"/>
          <p14:tracePt t="14495" x="1363663" y="1160463"/>
          <p14:tracePt t="14504" x="1354138" y="1160463"/>
          <p14:tracePt t="14511" x="1338263" y="1160463"/>
          <p14:tracePt t="14519" x="1320800" y="1160463"/>
          <p14:tracePt t="14535" x="1312863" y="1160463"/>
          <p14:tracePt t="14543" x="1295400" y="1160463"/>
          <p14:tracePt t="14551" x="1287463" y="1160463"/>
          <p14:tracePt t="14567" x="1270000" y="1160463"/>
          <p14:tracePt t="14583" x="1252538" y="1160463"/>
          <p14:tracePt t="14591" x="1244600" y="1160463"/>
          <p14:tracePt t="14607" x="1227138" y="1160463"/>
          <p14:tracePt t="14615" x="1219200" y="1160463"/>
          <p14:tracePt t="14631" x="1201738" y="1160463"/>
          <p14:tracePt t="14711" x="1185863" y="1160463"/>
          <p14:tracePt t="14727" x="1185863" y="1176338"/>
          <p14:tracePt t="14799" x="1185863" y="1193800"/>
          <p14:tracePt t="14815" x="1176338" y="1193800"/>
          <p14:tracePt t="15025" x="1176338" y="1201738"/>
          <p14:tracePt t="15042" x="1185863" y="1219200"/>
          <p14:tracePt t="15049" x="1185863" y="1244600"/>
          <p14:tracePt t="15056" x="1201738" y="1270000"/>
          <p14:tracePt t="15066" x="1219200" y="1287463"/>
          <p14:tracePt t="15078" x="1227138" y="1328738"/>
          <p14:tracePt t="15087" x="1227138" y="1338263"/>
          <p14:tracePt t="15088" x="1244600" y="1379538"/>
          <p14:tracePt t="15106" x="1270000" y="1430338"/>
          <p14:tracePt t="15119" x="1295400" y="1490663"/>
          <p14:tracePt t="15121" x="1320800" y="1516063"/>
          <p14:tracePt t="15137" x="1338263" y="1557338"/>
          <p14:tracePt t="15140" x="1363663" y="1582738"/>
          <p14:tracePt t="15152" x="1404938" y="1625600"/>
          <p14:tracePt t="15155" x="1455738" y="1668463"/>
          <p14:tracePt t="15167" x="1541463" y="1744663"/>
          <p14:tracePt t="15180" x="1625600" y="1811338"/>
          <p14:tracePt t="15182" x="1760538" y="1879600"/>
          <p14:tracePt t="15187" x="1905000" y="1973263"/>
          <p14:tracePt t="15209" x="2463800" y="2217738"/>
          <p14:tracePt t="15211" x="2760663" y="2303463"/>
          <p14:tracePt t="15221" x="3065463" y="2379663"/>
          <p14:tracePt t="15232" x="3429000" y="2446338"/>
          <p14:tracePt t="15240" x="3784600" y="2489200"/>
          <p14:tracePt t="15243" x="4191000" y="2506663"/>
          <p14:tracePt t="15255" x="4597400" y="2514600"/>
          <p14:tracePt t="15266" x="5003800" y="2514600"/>
          <p14:tracePt t="15268" x="5435600" y="2514600"/>
          <p14:tracePt t="15273" x="5867400" y="2532063"/>
          <p14:tracePt t="15280" x="6256338" y="2540000"/>
          <p14:tracePt t="15289" x="6418263" y="2573338"/>
          <p14:tracePt t="15296" x="6731000" y="2608263"/>
          <p14:tracePt t="15304" x="6985000" y="2649538"/>
          <p14:tracePt t="15312" x="7069138" y="2674938"/>
          <p14:tracePt t="15666" x="7086600" y="2674938"/>
          <p14:tracePt t="15676" x="7112000" y="2649538"/>
          <p14:tracePt t="15683" x="7137400" y="2641600"/>
          <p14:tracePt t="15699" x="7154863" y="2624138"/>
          <p14:tracePt t="15702" x="7180263" y="2608263"/>
          <p14:tracePt t="15708" x="7205663" y="2582863"/>
          <p14:tracePt t="15720" x="7221538" y="2573338"/>
          <p14:tracePt t="15739" x="7231063" y="2540000"/>
          <p14:tracePt t="15740" x="7256463" y="2506663"/>
          <p14:tracePt t="15750" x="7256463" y="2489200"/>
          <p14:tracePt t="15763" x="7256463" y="2463800"/>
          <p14:tracePt t="15769" x="7256463" y="2446338"/>
          <p14:tracePt t="15771" x="7256463" y="2420938"/>
          <p14:tracePt t="15782" x="7246938" y="2395538"/>
          <p14:tracePt t="15789" x="7231063" y="2379663"/>
          <p14:tracePt t="15801" x="7188200" y="2354263"/>
          <p14:tracePt t="15814" x="7154863" y="2336800"/>
          <p14:tracePt t="15821" x="7094538" y="2311400"/>
          <p14:tracePt t="15823" x="7043738" y="2303463"/>
          <p14:tracePt t="15830" x="6985000" y="2286000"/>
          <p14:tracePt t="15845" x="6951663" y="2268538"/>
          <p14:tracePt t="15853" x="6908800" y="2268538"/>
          <p14:tracePt t="15855" x="6850063" y="2260600"/>
          <p14:tracePt t="15862" x="6815138" y="2260600"/>
          <p14:tracePt t="15872" x="6781800" y="2260600"/>
          <p14:tracePt t="15876" x="6756400" y="2260600"/>
          <p14:tracePt t="15891" x="6748463" y="2260600"/>
          <p14:tracePt t="15893" x="6731000" y="2268538"/>
          <p14:tracePt t="15901" x="6731000" y="2286000"/>
          <p14:tracePt t="15909" x="6713538" y="2311400"/>
          <p14:tracePt t="15915" x="6713538" y="2336800"/>
          <p14:tracePt t="15922" x="6713538" y="2379663"/>
          <p14:tracePt t="15929" x="6731000" y="2446338"/>
          <p14:tracePt t="15937" x="6773863" y="2514600"/>
          <p14:tracePt t="15945" x="6815138" y="2540000"/>
          <p14:tracePt t="15953" x="6883400" y="2598738"/>
          <p14:tracePt t="15961" x="6908800" y="2624138"/>
          <p14:tracePt t="15969" x="6951663" y="2649538"/>
          <p14:tracePt t="15977" x="6977063" y="2667000"/>
          <p14:tracePt t="15985" x="7002463" y="2667000"/>
          <p14:tracePt t="15993" x="7018338" y="2674938"/>
          <p14:tracePt t="16002" x="7043738" y="2674938"/>
          <p14:tracePt t="16009" x="7053263" y="2674938"/>
          <p14:tracePt t="17235" x="7053263" y="2649538"/>
          <p14:tracePt t="17248" x="7043738" y="2624138"/>
          <p14:tracePt t="17253" x="7043738" y="2608263"/>
          <p14:tracePt t="17264" x="7027863" y="2582863"/>
          <p14:tracePt t="17275" x="7027863" y="2573338"/>
          <p14:tracePt t="17276" x="7018338" y="2557463"/>
          <p14:tracePt t="17285" x="7018338" y="2540000"/>
          <p14:tracePt t="17302" x="7002463" y="2540000"/>
          <p14:tracePt t="17310" x="7002463" y="2532063"/>
          <p14:tracePt t="17335" x="6985000" y="2532063"/>
          <p14:tracePt t="17360" x="6977063" y="2532063"/>
          <p14:tracePt t="17386" x="6977063" y="2514600"/>
          <p14:tracePt t="17395" x="6959600" y="2514600"/>
          <p14:tracePt t="17439" x="6951663" y="2514600"/>
          <p14:tracePt t="17459" x="6951663" y="2506663"/>
          <p14:tracePt t="17476" x="6934200" y="2506663"/>
          <p14:tracePt t="18845" x="6977063" y="2506663"/>
          <p14:tracePt t="18858" x="7018338" y="2532063"/>
          <p14:tracePt t="18865" x="7043738" y="2540000"/>
          <p14:tracePt t="18876" x="7069138" y="2557463"/>
          <p14:tracePt t="18881" x="7094538" y="2582863"/>
          <p14:tracePt t="18894" x="7112000" y="2582863"/>
          <p14:tracePt t="18898" x="7137400" y="2598738"/>
          <p14:tracePt t="18905" x="7162800" y="2608263"/>
          <p14:tracePt t="18916" x="7188200" y="2641600"/>
          <p14:tracePt t="18918" x="7246938" y="2667000"/>
          <p14:tracePt t="18933" x="7256463" y="2674938"/>
          <p14:tracePt t="18937" x="7297738" y="2709863"/>
          <p14:tracePt t="18950" x="7323138" y="2717800"/>
          <p14:tracePt t="18953" x="7340600" y="2735263"/>
          <p14:tracePt t="18963" x="7366000" y="2743200"/>
          <p14:tracePt t="18977" x="7383463" y="2760663"/>
          <p14:tracePt t="18979" x="7391400" y="2760663"/>
          <p14:tracePt t="18992" x="7408863" y="2776538"/>
          <p14:tracePt t="18997" x="7416800" y="2776538"/>
          <p14:tracePt t="19004" x="7416800" y="2786063"/>
          <p14:tracePt t="19016" x="7434263" y="2801938"/>
          <p14:tracePt t="19019" x="7450138" y="2811463"/>
          <p14:tracePt t="19032" x="7459663" y="2844800"/>
          <p14:tracePt t="19035" x="7475538" y="2870200"/>
          <p14:tracePt t="19045" x="7485063" y="2903538"/>
          <p14:tracePt t="19048" x="7500938" y="2946400"/>
          <p14:tracePt t="19063" x="7518400" y="3081338"/>
          <p14:tracePt t="24083" x="7500938" y="3073400"/>
          <p14:tracePt t="24091" x="7450138" y="3030538"/>
          <p14:tracePt t="24099" x="7391400" y="2989263"/>
          <p14:tracePt t="24109" x="7297738" y="2938463"/>
          <p14:tracePt t="24121" x="7180263" y="2852738"/>
          <p14:tracePt t="24122" x="7069138" y="2811463"/>
          <p14:tracePt t="24143" x="6773863" y="2760663"/>
          <p14:tracePt t="24158" x="6434138" y="2760663"/>
          <p14:tracePt t="24165" x="6273800" y="2827338"/>
          <p14:tracePt t="24175" x="6113463" y="2903538"/>
          <p14:tracePt t="24198" x="5976938" y="3030538"/>
          <p14:tracePt t="24204" x="5867400" y="3208338"/>
          <p14:tracePt t="24207" x="5799138" y="3370263"/>
          <p14:tracePt t="24230" x="5849938" y="3624263"/>
          <p14:tracePt t="24239" x="5910263" y="3665538"/>
          <p14:tracePt t="24249" x="6002338" y="3708400"/>
          <p14:tracePt t="24258" x="6180138" y="3776663"/>
          <p14:tracePt t="24260" x="6316663" y="3784600"/>
          <p14:tracePt t="24275" x="6434138" y="3784600"/>
          <p14:tracePt t="24278" x="6502400" y="3784600"/>
          <p14:tracePt t="24286" x="6611938" y="3776663"/>
          <p14:tracePt t="24300" x="6705600" y="3751263"/>
          <p14:tracePt t="24304" x="6781800" y="3690938"/>
          <p14:tracePt t="24316" x="6840538" y="3624263"/>
          <p14:tracePt t="24317" x="6850063" y="3598863"/>
          <p14:tracePt t="24326" x="6883400" y="3556000"/>
          <p14:tracePt t="24333" x="6891338" y="3530600"/>
          <p14:tracePt t="24338" x="6908800" y="3505200"/>
          <p14:tracePt t="24354" x="6850063" y="3505200"/>
          <p14:tracePt t="24362" x="6731000" y="3548063"/>
          <p14:tracePt t="24370" x="6662738" y="3598863"/>
          <p14:tracePt t="24378" x="6545263" y="3716338"/>
          <p14:tracePt t="24386" x="6434138" y="3868738"/>
          <p14:tracePt t="24394" x="6342063" y="4013200"/>
          <p14:tracePt t="24402" x="6316663" y="4081463"/>
          <p14:tracePt t="24410" x="6256338" y="4191000"/>
          <p14:tracePt t="24419" x="6248400" y="4300538"/>
          <p14:tracePt t="24426" x="6248400" y="4386263"/>
          <p14:tracePt t="24434" x="6256338" y="4478338"/>
          <p14:tracePt t="24442" x="6342063" y="4521200"/>
          <p14:tracePt t="24450" x="6434138" y="4546600"/>
          <p14:tracePt t="24458" x="6502400" y="4546600"/>
          <p14:tracePt t="24466" x="6680200" y="4546600"/>
          <p14:tracePt t="24474" x="6748463" y="4546600"/>
          <p14:tracePt t="24482" x="6850063" y="4529138"/>
          <p14:tracePt t="24490" x="6934200" y="4462463"/>
          <p14:tracePt t="26735" x="6916738" y="4462463"/>
          <p14:tracePt t="26742" x="6865938" y="4478338"/>
          <p14:tracePt t="26751" x="6781800" y="4487863"/>
          <p14:tracePt t="26758" x="6662738" y="4503738"/>
          <p14:tracePt t="26768" x="6570663" y="4521200"/>
          <p14:tracePt t="26780" x="6459538" y="4521200"/>
          <p14:tracePt t="26784" x="6230938" y="4529138"/>
          <p14:tracePt t="26806" x="5849938" y="4546600"/>
          <p14:tracePt t="26811" x="5580063" y="4546600"/>
          <p14:tracePt t="26817" x="5148263" y="4529138"/>
          <p14:tracePt t="26825" x="5011738" y="4503738"/>
          <p14:tracePt t="26840" x="4513263" y="4386263"/>
          <p14:tracePt t="26857" x="4106863" y="4233863"/>
          <p14:tracePt t="26859" x="4005263" y="4183063"/>
          <p14:tracePt t="26876" x="3767138" y="4071938"/>
          <p14:tracePt t="26877" x="3563938" y="3954463"/>
          <p14:tracePt t="26892" x="3370263" y="3827463"/>
          <p14:tracePt t="26894" x="3192463" y="3708400"/>
          <p14:tracePt t="26897" x="3106738" y="3665538"/>
          <p14:tracePt t="26922" x="2768600" y="3446463"/>
          <p14:tracePt t="26930" x="2700338" y="3411538"/>
          <p14:tracePt t="26941" x="2649538" y="3378200"/>
          <p14:tracePt t="26949" x="2582863" y="3352800"/>
          <p14:tracePt t="26960" x="2540000" y="3344863"/>
          <p14:tracePt t="26962" x="2489200" y="3344863"/>
          <p14:tracePt t="26975" x="2463800" y="3344863"/>
          <p14:tracePt t="26977" x="2420938" y="3344863"/>
          <p14:tracePt t="26983" x="2362200" y="3344863"/>
          <p14:tracePt t="26991" x="2328863" y="3344863"/>
          <p14:tracePt t="26999" x="2293938" y="3344863"/>
          <p14:tracePt t="27007" x="2243138" y="3370263"/>
          <p14:tracePt t="27015" x="2201863" y="3395663"/>
          <p14:tracePt t="27023" x="2159000" y="3421063"/>
          <p14:tracePt t="27031" x="2151063" y="3446463"/>
          <p14:tracePt t="27038" x="2108200" y="3479800"/>
          <p14:tracePt t="27046" x="2090738" y="3487738"/>
          <p14:tracePt t="27055" x="2082800" y="3505200"/>
          <p14:tracePt t="27063" x="2065338" y="3513138"/>
          <p14:tracePt t="27103" x="2057400" y="3505200"/>
          <p14:tracePt t="27111" x="2057400" y="3462338"/>
          <p14:tracePt t="27119" x="2039938" y="3378200"/>
          <p14:tracePt t="27127" x="2024063" y="3302000"/>
          <p14:tracePt t="27135" x="2024063" y="3175000"/>
          <p14:tracePt t="27143" x="1998663" y="3030538"/>
          <p14:tracePt t="27151" x="1989138" y="2870200"/>
          <p14:tracePt t="27159" x="1955800" y="2692400"/>
          <p14:tracePt t="27167" x="1947863" y="2608263"/>
          <p14:tracePt t="27175" x="1922463" y="2489200"/>
          <p14:tracePt t="27183" x="1922463" y="2438400"/>
          <p14:tracePt t="27191" x="1897063" y="2370138"/>
          <p14:tracePt t="27199" x="1879600" y="2303463"/>
          <p14:tracePt t="27207" x="1854200" y="2268538"/>
          <p14:tracePt t="27215" x="1836738" y="2235200"/>
          <p14:tracePt t="27224" x="1828800" y="2217738"/>
          <p14:tracePt t="27231" x="1811338" y="2201863"/>
          <p14:tracePt t="27239" x="1795463" y="2201863"/>
          <p14:tracePt t="27255" x="1785938" y="2201863"/>
          <p14:tracePt t="27303" x="1785938" y="2235200"/>
          <p14:tracePt t="27311" x="1795463" y="2243138"/>
          <p14:tracePt t="27320" x="1836738" y="2303463"/>
          <p14:tracePt t="27327" x="1897063" y="2370138"/>
          <p14:tracePt t="27335" x="1947863" y="2438400"/>
          <p14:tracePt t="27343" x="1998663" y="2489200"/>
          <p14:tracePt t="27351" x="2082800" y="2540000"/>
          <p14:tracePt t="27359" x="2159000" y="2624138"/>
          <p14:tracePt t="27371" x="2260600" y="2674938"/>
          <p14:tracePt t="27377" x="2354263" y="2717800"/>
          <p14:tracePt t="27383" x="2446338" y="2776538"/>
          <p14:tracePt t="27391" x="2540000" y="2801938"/>
          <p14:tracePt t="27399" x="2608263" y="2811463"/>
          <p14:tracePt t="27407" x="2633663" y="2827338"/>
          <p14:tracePt t="27415" x="2692400" y="2827338"/>
          <p14:tracePt t="27423" x="2717800" y="2827338"/>
          <p14:tracePt t="27431" x="2743200" y="2844800"/>
          <p14:tracePt t="27439" x="2760663" y="2844800"/>
          <p14:tracePt t="27455" x="2768600" y="2844800"/>
          <p14:tracePt t="27463" x="2768600" y="2852738"/>
          <p14:tracePt t="27495" x="2760663" y="2870200"/>
          <p14:tracePt t="27504" x="2743200" y="2878138"/>
          <p14:tracePt t="27511" x="2725738" y="2903538"/>
          <p14:tracePt t="27520" x="2700338" y="2946400"/>
          <p14:tracePt t="27527" x="2692400" y="2989263"/>
          <p14:tracePt t="27535" x="2667000" y="3040063"/>
          <p14:tracePt t="27543" x="2649538" y="3098800"/>
          <p14:tracePt t="27551" x="2649538" y="3149600"/>
          <p14:tracePt t="27559" x="2633663" y="3217863"/>
          <p14:tracePt t="27567" x="2633663" y="3284538"/>
          <p14:tracePt t="27575" x="2633663" y="3352800"/>
          <p14:tracePt t="27584" x="2633663" y="3421063"/>
          <p14:tracePt t="27591" x="2674938" y="3487738"/>
          <p14:tracePt t="27599" x="2717800" y="3581400"/>
          <p14:tracePt t="27607" x="2760663" y="3649663"/>
          <p14:tracePt t="27615" x="2786063" y="3683000"/>
          <p14:tracePt t="27624" x="2811463" y="3716338"/>
          <p14:tracePt t="27631" x="2836863" y="3759200"/>
          <p14:tracePt t="27640" x="2852738" y="3776663"/>
          <p14:tracePt t="27647" x="2862263" y="3802063"/>
          <p14:tracePt t="27664" x="2878138" y="3817938"/>
          <p14:tracePt t="27679" x="2895600" y="3827463"/>
          <p14:tracePt t="27711" x="2895600" y="3843338"/>
          <p14:tracePt t="27744" x="2895600" y="3852863"/>
          <p14:tracePt t="27832" x="2903538" y="3852863"/>
          <p14:tracePt t="30125" x="2921000" y="3843338"/>
          <p14:tracePt t="30132" x="2946400" y="3817938"/>
          <p14:tracePt t="30141" x="2989263" y="3802063"/>
          <p14:tracePt t="30148" x="3014663" y="3776663"/>
          <p14:tracePt t="30161" x="3055938" y="3751263"/>
          <p14:tracePt t="30178" x="3106738" y="3708400"/>
          <p14:tracePt t="30192" x="3132138" y="3690938"/>
          <p14:tracePt t="30196" x="3175000" y="3665538"/>
          <p14:tracePt t="30213" x="3217863" y="3640138"/>
          <p14:tracePt t="30215" x="3309938" y="3581400"/>
          <p14:tracePt t="30229" x="3378200" y="3556000"/>
          <p14:tracePt t="30245" x="3446463" y="3530600"/>
          <p14:tracePt t="30255" x="3471863" y="3530600"/>
          <p14:tracePt t="30264" x="3487738" y="3513138"/>
          <p14:tracePt t="30272" x="3513138" y="3505200"/>
          <p14:tracePt t="30297" x="3581400" y="3479800"/>
          <p14:tracePt t="30307" x="3598863" y="3462338"/>
          <p14:tracePt t="30309" x="3606800" y="3446463"/>
          <p14:tracePt t="30329" x="3624263" y="3436938"/>
          <p14:tracePt t="30347" x="3632200" y="3421063"/>
          <p14:tracePt t="30365" x="3649663" y="3421063"/>
          <p14:tracePt t="30368" x="3649663" y="3411538"/>
          <p14:tracePt t="30388" x="3665538" y="3411538"/>
          <p14:tracePt t="30428" x="3665538" y="3395663"/>
          <p14:tracePt t="30436" x="3675063" y="3395663"/>
          <p14:tracePt t="30451" x="3690938" y="3378200"/>
          <p14:tracePt t="30461" x="3700463" y="3378200"/>
          <p14:tracePt t="30468" x="3716338" y="3370263"/>
          <p14:tracePt t="30477" x="3733800" y="3370263"/>
          <p14:tracePt t="30484" x="3741738" y="3370263"/>
          <p14:tracePt t="30492" x="3759200" y="3370263"/>
          <p14:tracePt t="30500" x="3759200" y="3352800"/>
          <p14:tracePt t="30508" x="3767138" y="3352800"/>
          <p14:tracePt t="30621" x="3784600" y="3352800"/>
          <p14:tracePt t="33647" x="3716338" y="3327400"/>
          <p14:tracePt t="33654" x="3598863" y="3302000"/>
          <p14:tracePt t="33664" x="3497263" y="3259138"/>
          <p14:tracePt t="33671" x="3403600" y="3233738"/>
          <p14:tracePt t="33684" x="3284538" y="3217863"/>
          <p14:tracePt t="33695" x="3192463" y="3208338"/>
          <p14:tracePt t="33697" x="3106738" y="3208338"/>
          <p14:tracePt t="33715" x="2997200" y="3208338"/>
          <p14:tracePt t="33722" x="2928938" y="3208338"/>
          <p14:tracePt t="33731" x="2852738" y="3208338"/>
          <p14:tracePt t="33738" x="2768600" y="3217863"/>
          <p14:tracePt t="33751" x="2725738" y="3233738"/>
          <p14:tracePt t="33754" x="2692400" y="3243263"/>
          <p14:tracePt t="33779" x="2598738" y="3309938"/>
          <p14:tracePt t="33791" x="2582863" y="3327400"/>
          <p14:tracePt t="33793" x="2565400" y="3344863"/>
          <p14:tracePt t="33810" x="2557463" y="3352800"/>
          <p14:tracePt t="33820" x="2557463" y="3370263"/>
          <p14:tracePt t="33827" x="2540000" y="3370263"/>
          <p14:tracePt t="33843" x="2540000" y="3378200"/>
          <p14:tracePt t="33855" x="2532063" y="3378200"/>
          <p14:tracePt t="33857" x="2514600" y="3378200"/>
          <p14:tracePt t="33871" x="2497138" y="3395663"/>
          <p14:tracePt t="33881" x="2471738" y="3395663"/>
          <p14:tracePt t="33887" x="2446338" y="3411538"/>
          <p14:tracePt t="33898" x="2405063" y="3411538"/>
          <p14:tracePt t="33902" x="2379663" y="3411538"/>
          <p14:tracePt t="33915" x="2336800" y="3411538"/>
          <p14:tracePt t="33920" x="2328863" y="3411538"/>
          <p14:tracePt t="33932" x="2260600" y="3411538"/>
          <p14:tracePt t="33937" x="2217738" y="3411538"/>
          <p14:tracePt t="33948" x="2176463" y="3411538"/>
          <p14:tracePt t="33953" x="2133600" y="3421063"/>
          <p14:tracePt t="33964" x="2090738" y="3421063"/>
          <p14:tracePt t="33968" x="2065338" y="3421063"/>
          <p14:tracePt t="33981" x="2039938" y="3436938"/>
          <p14:tracePt t="33985" x="2014538" y="3436938"/>
          <p14:tracePt t="33998" x="1998663" y="3446463"/>
          <p14:tracePt t="34000" x="1989138" y="3446463"/>
          <p14:tracePt t="34007" x="1973263" y="3446463"/>
          <p14:tracePt t="34030" x="1955800" y="3446463"/>
          <p14:tracePt t="34078" x="1955800" y="3462338"/>
          <p14:tracePt t="34086" x="1973263" y="3462338"/>
          <p14:tracePt t="34103" x="1989138" y="3479800"/>
          <p14:tracePt t="34111" x="1998663" y="3487738"/>
          <p14:tracePt t="34119" x="2014538" y="3505200"/>
          <p14:tracePt t="34127" x="2024063" y="3513138"/>
          <p14:tracePt t="34134" x="2039938" y="3530600"/>
          <p14:tracePt t="34143" x="2082800" y="3556000"/>
          <p14:tracePt t="34456" x="2090738" y="3556000"/>
          <p14:tracePt t="34468" x="2108200" y="3556000"/>
          <p14:tracePt t="34474" x="2133600" y="3556000"/>
          <p14:tracePt t="34482" x="2159000" y="3556000"/>
          <p14:tracePt t="34493" x="2192338" y="3556000"/>
          <p14:tracePt t="34501" x="2217738" y="3556000"/>
          <p14:tracePt t="34513" x="2286000" y="3556000"/>
          <p14:tracePt t="34516" x="2311400" y="3573463"/>
          <p14:tracePt t="34528" x="2336800" y="3573463"/>
          <p14:tracePt t="34530" x="2379663" y="3581400"/>
          <p14:tracePt t="34541" x="2420938" y="3581400"/>
          <p14:tracePt t="34549" x="2463800" y="3581400"/>
          <p14:tracePt t="34562" x="2489200" y="3598863"/>
          <p14:tracePt t="34564" x="2514600" y="3598863"/>
          <p14:tracePt t="34576" x="2565400" y="3614738"/>
          <p14:tracePt t="34587" x="2598738" y="3614738"/>
          <p14:tracePt t="34598" x="2608263" y="3614738"/>
          <p14:tracePt t="34611" x="2633663" y="3614738"/>
          <p14:tracePt t="34614" x="2667000" y="3624263"/>
          <p14:tracePt t="34630" x="2674938" y="3624263"/>
          <p14:tracePt t="34632" x="2700338" y="3624263"/>
          <p14:tracePt t="34633" x="2725738" y="3640138"/>
          <p14:tracePt t="34647" x="2760663" y="3640138"/>
          <p14:tracePt t="34648" x="2786063" y="3649663"/>
          <p14:tracePt t="34663" x="2811463" y="3649663"/>
          <p14:tracePt t="34664" x="2836863" y="3649663"/>
          <p14:tracePt t="34680" x="2852738" y="3649663"/>
          <p14:tracePt t="34681" x="2878138" y="3665538"/>
          <p14:tracePt t="34695" x="2921000" y="3665538"/>
          <p14:tracePt t="34696" x="2928938" y="3665538"/>
          <p14:tracePt t="34704" x="2963863" y="3665538"/>
          <p14:tracePt t="34712" x="2989263" y="3665538"/>
          <p14:tracePt t="34720" x="3014663" y="3665538"/>
          <p14:tracePt t="34736" x="3030538" y="3665538"/>
          <p14:tracePt t="34744" x="3040063" y="3683000"/>
          <p14:tracePt t="34752" x="3055938" y="3683000"/>
          <p14:tracePt t="34767" x="3065463" y="3683000"/>
          <p14:tracePt t="34784" x="3081338" y="3683000"/>
          <p14:tracePt t="34799" x="3081338" y="3690938"/>
          <p14:tracePt t="34815" x="3098800" y="3690938"/>
          <p14:tracePt t="34848" x="3106738" y="3690938"/>
          <p14:tracePt t="34864" x="3124200" y="3690938"/>
          <p14:tracePt t="34881" x="3132138" y="3690938"/>
          <p14:tracePt t="34888" x="3149600" y="3690938"/>
          <p14:tracePt t="34896" x="3167063" y="3690938"/>
          <p14:tracePt t="34912" x="3175000" y="3690938"/>
          <p14:tracePt t="34928" x="3192463" y="3690938"/>
          <p14:tracePt t="34952" x="3200400" y="3690938"/>
          <p14:tracePt t="34975" x="3217863" y="3690938"/>
          <p14:tracePt t="34984" x="3233738" y="3690938"/>
          <p14:tracePt t="35000" x="3243263" y="3690938"/>
          <p14:tracePt t="35016" x="3259138" y="3690938"/>
          <p14:tracePt t="35032" x="3268663" y="3690938"/>
          <p14:tracePt t="35040" x="3284538" y="3690938"/>
          <p14:tracePt t="35056" x="3309938" y="3690938"/>
          <p14:tracePt t="35064" x="3327400" y="3690938"/>
          <p14:tracePt t="35072" x="3370263" y="3690938"/>
          <p14:tracePt t="35080" x="3403600" y="3690938"/>
          <p14:tracePt t="35088" x="3446463" y="3690938"/>
          <p14:tracePt t="35096" x="3487738" y="3690938"/>
          <p14:tracePt t="35104" x="3538538" y="3690938"/>
          <p14:tracePt t="35112" x="3598863" y="3690938"/>
          <p14:tracePt t="35120" x="3649663" y="3690938"/>
          <p14:tracePt t="35128" x="3675063" y="3690938"/>
          <p14:tracePt t="35136" x="3716338" y="3690938"/>
          <p14:tracePt t="35144" x="3767138" y="3690938"/>
          <p14:tracePt t="35152" x="3810000" y="3690938"/>
          <p14:tracePt t="35160" x="3852863" y="3690938"/>
          <p14:tracePt t="35168" x="3903663" y="3683000"/>
          <p14:tracePt t="35176" x="3944938" y="3683000"/>
          <p14:tracePt t="35184" x="3987800" y="3665538"/>
          <p14:tracePt t="35192" x="4030663" y="3665538"/>
          <p14:tracePt t="35200" x="4081463" y="3649663"/>
          <p14:tracePt t="35208" x="4097338" y="3649663"/>
          <p14:tracePt t="35216" x="4140200" y="3640138"/>
          <p14:tracePt t="35225" x="4165600" y="3640138"/>
          <p14:tracePt t="35232" x="4173538" y="3640138"/>
          <p14:tracePt t="35242" x="4191000" y="3624263"/>
          <p14:tracePt t="35249" x="4198938" y="3624263"/>
          <p14:tracePt t="35258" x="4216400" y="3624263"/>
          <p14:tracePt t="35433" x="4198938" y="3624263"/>
          <p14:tracePt t="35441" x="4191000" y="3624263"/>
          <p14:tracePt t="35449" x="4165600" y="3624263"/>
          <p14:tracePt t="35456" x="4140200" y="3624263"/>
          <p14:tracePt t="35465" x="4097338" y="3624263"/>
          <p14:tracePt t="35472" x="4038600" y="3624263"/>
          <p14:tracePt t="35481" x="3987800" y="3624263"/>
          <p14:tracePt t="35489" x="3868738" y="3624263"/>
          <p14:tracePt t="35497" x="3759200" y="3640138"/>
          <p14:tracePt t="35505" x="3690938" y="3649663"/>
          <p14:tracePt t="35512" x="3581400" y="3665538"/>
          <p14:tracePt t="35521" x="3487738" y="3683000"/>
          <p14:tracePt t="35529" x="3378200" y="3690938"/>
          <p14:tracePt t="35537" x="3268663" y="3708400"/>
          <p14:tracePt t="35546" x="3192463" y="3716338"/>
          <p14:tracePt t="35553" x="3106738" y="3733800"/>
          <p14:tracePt t="35563" x="3040063" y="3733800"/>
          <p14:tracePt t="35569" x="3014663" y="3733800"/>
          <p14:tracePt t="35579" x="2946400" y="3733800"/>
          <p14:tracePt t="35585" x="2878138" y="3733800"/>
          <p14:tracePt t="35596" x="2827338" y="3733800"/>
          <p14:tracePt t="35602" x="2768600" y="3733800"/>
          <p14:tracePt t="35613" x="2725738" y="3733800"/>
          <p14:tracePt t="35618" x="2667000" y="3733800"/>
          <p14:tracePt t="35630" x="2608263" y="3733800"/>
          <p14:tracePt t="35636" x="2557463" y="3733800"/>
          <p14:tracePt t="35646" x="2532063" y="3733800"/>
          <p14:tracePt t="35651" x="2489200" y="3733800"/>
          <p14:tracePt t="35663" x="2463800" y="3733800"/>
          <p14:tracePt t="35668" x="2430463" y="3733800"/>
          <p14:tracePt t="35680" x="2405063" y="3733800"/>
          <p14:tracePt t="35682" x="2395538" y="3733800"/>
          <p14:tracePt t="35690" x="2379663" y="3733800"/>
          <p14:tracePt t="35698" x="2354263" y="3733800"/>
          <p14:tracePt t="35705" x="2336800" y="3733800"/>
          <p14:tracePt t="35714" x="2328863" y="3733800"/>
          <p14:tracePt t="35721" x="2311400" y="3733800"/>
          <p14:tracePt t="35730" x="2286000" y="3733800"/>
          <p14:tracePt t="35737" x="2268538" y="3733800"/>
          <p14:tracePt t="35747" x="2243138" y="3733800"/>
          <p14:tracePt t="35754" x="2227263" y="3733800"/>
          <p14:tracePt t="35764" x="2217738" y="3733800"/>
          <p14:tracePt t="35770" x="2201863" y="3733800"/>
          <p14:tracePt t="35786" x="2192338" y="3733800"/>
          <p14:tracePt t="36083" x="2176463" y="3733800"/>
          <p14:tracePt t="36093" x="2159000" y="3733800"/>
          <p14:tracePt t="36101" x="2151063" y="3716338"/>
          <p14:tracePt t="36115" x="2133600" y="3716338"/>
          <p14:tracePt t="36116" x="2125663" y="3716338"/>
          <p14:tracePt t="36126" x="2108200" y="3708400"/>
          <p14:tracePt t="36133" x="2082800" y="3708400"/>
          <p14:tracePt t="36144" x="2057400" y="3690938"/>
          <p14:tracePt t="36156" x="2024063" y="3690938"/>
          <p14:tracePt t="36158" x="1998663" y="3690938"/>
          <p14:tracePt t="36174" x="1973263" y="3683000"/>
          <p14:tracePt t="36176" x="1955800" y="3683000"/>
          <p14:tracePt t="36182" x="1930400" y="3683000"/>
          <p14:tracePt t="36196" x="1905000" y="3683000"/>
          <p14:tracePt t="36199" x="1897063" y="3683000"/>
          <p14:tracePt t="36207" x="1879600" y="3683000"/>
          <p14:tracePt t="36224" x="1862138" y="3683000"/>
          <p14:tracePt t="36227" x="1854200" y="3683000"/>
          <p14:tracePt t="40107" x="1854200" y="3690938"/>
          <p14:tracePt t="40114" x="1854200" y="3708400"/>
          <p14:tracePt t="40122" x="1854200" y="3716338"/>
          <p14:tracePt t="40130" x="1854200" y="3751263"/>
          <p14:tracePt t="40141" x="1854200" y="3776663"/>
          <p14:tracePt t="40147" x="1854200" y="3802063"/>
          <p14:tracePt t="40156" x="1854200" y="3827463"/>
          <p14:tracePt t="40165" x="1854200" y="3852863"/>
          <p14:tracePt t="40177" x="1854200" y="3886200"/>
          <p14:tracePt t="40179" x="1854200" y="3894138"/>
          <p14:tracePt t="40189" x="1854200" y="3919538"/>
          <p14:tracePt t="40199" x="1836738" y="3937000"/>
          <p14:tracePt t="40215" x="1836738" y="3962400"/>
          <p14:tracePt t="40219" x="1828800" y="4005263"/>
          <p14:tracePt t="40220" x="1828800" y="4013200"/>
          <p14:tracePt t="40240" x="1828800" y="4081463"/>
          <p14:tracePt t="40253" x="1811338" y="4114800"/>
          <p14:tracePt t="40255" x="1811338" y="4140200"/>
          <p14:tracePt t="40269" x="1811338" y="4148138"/>
          <p14:tracePt t="40272" x="1811338" y="4165600"/>
          <p14:tracePt t="40285" x="1811338" y="4183063"/>
          <p14:tracePt t="40289" x="1795463" y="4191000"/>
          <p14:tracePt t="40310" x="1795463" y="4208463"/>
          <p14:tracePt t="40394" x="1785938" y="4208463"/>
          <p14:tracePt t="40402" x="1785938" y="4216400"/>
          <p14:tracePt t="40532" x="1785938" y="4208463"/>
          <p14:tracePt t="40554" x="1795463" y="4208463"/>
          <p14:tracePt t="40578" x="1795463" y="4191000"/>
          <p14:tracePt t="40964" x="1795463" y="4208463"/>
          <p14:tracePt t="44626" x="1795463" y="4183063"/>
          <p14:tracePt t="44634" x="1795463" y="4140200"/>
          <p14:tracePt t="44644" x="1795463" y="4114800"/>
          <p14:tracePt t="44650" x="1795463" y="4081463"/>
          <p14:tracePt t="44660" x="1811338" y="4046538"/>
          <p14:tracePt t="44669" x="1828800" y="4013200"/>
          <p14:tracePt t="44678" x="1836738" y="3954463"/>
          <p14:tracePt t="44700" x="1854200" y="3894138"/>
          <p14:tracePt t="44701" x="1879600" y="3802063"/>
          <p14:tracePt t="44724" x="1897063" y="3733800"/>
          <p14:tracePt t="44727" x="1905000" y="3708400"/>
          <p14:tracePt t="44742" x="1922463" y="3665538"/>
          <p14:tracePt t="44753" x="1930400" y="3649663"/>
          <p14:tracePt t="44768" x="1930400" y="3640138"/>
          <p14:tracePt t="45003" x="1905000" y="3649663"/>
          <p14:tracePt t="45014" x="1897063" y="3665538"/>
          <p14:tracePt t="51326" x="1905000" y="3581400"/>
          <p14:tracePt t="51334" x="1922463" y="3513138"/>
          <p14:tracePt t="51345" x="1922463" y="3479800"/>
          <p14:tracePt t="51351" x="1930400" y="3436938"/>
          <p14:tracePt t="51365" x="1930400" y="3352800"/>
          <p14:tracePt t="51373" x="1930400" y="3309938"/>
          <p14:tracePt t="51381" x="1947863" y="3276600"/>
          <p14:tracePt t="51391" x="1947863" y="3217863"/>
          <p14:tracePt t="51402" x="1955800" y="3124200"/>
          <p14:tracePt t="51414" x="1973263" y="3005138"/>
          <p14:tracePt t="51416" x="2014538" y="2852738"/>
          <p14:tracePt t="51449" x="2293938" y="2166938"/>
          <p14:tracePt t="51458" x="2405063" y="1989138"/>
          <p14:tracePt t="51467" x="2446338" y="1922463"/>
          <p14:tracePt t="51487" x="2489200" y="1879600"/>
          <p14:tracePt t="51488" x="2582863" y="1719263"/>
          <p14:tracePt t="51505" x="2633663" y="1651000"/>
          <p14:tracePt t="51519" x="2649538" y="1633538"/>
          <p14:tracePt t="51539" x="2667000" y="1633538"/>
          <p14:tracePt t="51805" x="2667000" y="1608138"/>
          <p14:tracePt t="51817" x="2667000" y="1600200"/>
          <p14:tracePt t="51824" x="2667000" y="1582738"/>
          <p14:tracePt t="51835" x="2667000" y="1566863"/>
          <p14:tracePt t="51850" x="2667000" y="1557338"/>
          <p14:tracePt t="51857" x="2667000" y="1541463"/>
          <p14:tracePt t="51865" x="2649538" y="1531938"/>
          <p14:tracePt t="51874" x="2633663" y="1516063"/>
          <p14:tracePt t="51888" x="2624138" y="1498600"/>
          <p14:tracePt t="51890" x="2608263" y="1490663"/>
          <p14:tracePt t="51898" x="2582863" y="1490663"/>
          <p14:tracePt t="51911" x="2565400" y="1473200"/>
          <p14:tracePt t="51913" x="2540000" y="1473200"/>
          <p14:tracePt t="51923" x="2514600" y="1465263"/>
          <p14:tracePt t="51937" x="2471738" y="1465263"/>
          <p14:tracePt t="51940" x="2446338" y="1447800"/>
          <p14:tracePt t="51949" x="2420938" y="1447800"/>
          <p14:tracePt t="51961" x="2405063" y="1430338"/>
          <p14:tracePt t="51965" x="2379663" y="1430338"/>
          <p14:tracePt t="51969" x="2354263" y="1422400"/>
          <p14:tracePt t="51978" x="2336800" y="1422400"/>
          <p14:tracePt t="51986" x="2328863" y="1422400"/>
          <p14:tracePt t="51998" x="2311400" y="1422400"/>
          <p14:tracePt t="52009" x="2293938" y="1404938"/>
          <p14:tracePt t="52014" x="2268538" y="1404938"/>
          <p14:tracePt t="52029" x="2260600" y="1404938"/>
          <p14:tracePt t="52038" x="2243138" y="1404938"/>
          <p14:tracePt t="52041" x="2227263" y="1404938"/>
          <p14:tracePt t="52051" x="2217738" y="1404938"/>
          <p14:tracePt t="52055" x="2201863" y="1397000"/>
          <p14:tracePt t="52062" x="2192338" y="1397000"/>
          <p14:tracePt t="52069" x="2176463" y="1397000"/>
          <p14:tracePt t="52078" x="2159000" y="1397000"/>
          <p14:tracePt t="52086" x="2151063" y="1397000"/>
          <p14:tracePt t="52093" x="2133600" y="1397000"/>
          <p14:tracePt t="52101" x="2108200" y="1397000"/>
          <p14:tracePt t="52109" x="2090738" y="1397000"/>
          <p14:tracePt t="52118" x="2065338" y="1379538"/>
          <p14:tracePt t="52125" x="2057400" y="1379538"/>
          <p14:tracePt t="52135" x="2024063" y="1363663"/>
          <p14:tracePt t="52142" x="1998663" y="1354138"/>
          <p14:tracePt t="52152" x="1973263" y="1354138"/>
          <p14:tracePt t="52159" x="1930400" y="1338263"/>
          <p14:tracePt t="52168" x="1922463" y="1338263"/>
          <p14:tracePt t="52174" x="1862138" y="1328738"/>
          <p14:tracePt t="52187" x="1836738" y="1328738"/>
          <p14:tracePt t="52191" x="1795463" y="1312863"/>
          <p14:tracePt t="52202" x="1760538" y="1312863"/>
          <p14:tracePt t="52206" x="1744663" y="1295400"/>
          <p14:tracePt t="52218" x="1701800" y="1295400"/>
          <p14:tracePt t="52224" x="1658938" y="1295400"/>
          <p14:tracePt t="52236" x="1625600" y="1287463"/>
          <p14:tracePt t="52241" x="1592263" y="1287463"/>
          <p14:tracePt t="52252" x="1566863" y="1270000"/>
          <p14:tracePt t="52257" x="1541463" y="1270000"/>
          <p14:tracePt t="52270" x="1516063" y="1270000"/>
          <p14:tracePt t="52272" x="1473200" y="1262063"/>
          <p14:tracePt t="52278" x="1455738" y="1262063"/>
          <p14:tracePt t="52286" x="1422400" y="1262063"/>
          <p14:tracePt t="52294" x="1389063" y="1244600"/>
          <p14:tracePt t="52302" x="1363663" y="1244600"/>
          <p14:tracePt t="52310" x="1354138" y="1244600"/>
          <p14:tracePt t="52318" x="1320800" y="1244600"/>
          <p14:tracePt t="52326" x="1312863" y="1244600"/>
          <p14:tracePt t="52335" x="1287463" y="1244600"/>
          <p14:tracePt t="52350" x="1270000" y="1244600"/>
          <p14:tracePt t="52365" x="1252538" y="1244600"/>
          <p14:tracePt t="52679" x="1252538" y="1227138"/>
          <p14:tracePt t="52688" x="1252538" y="1219200"/>
          <p14:tracePt t="52702" x="1252538" y="1193800"/>
          <p14:tracePt t="52708" x="1252538" y="1176338"/>
          <p14:tracePt t="52721" x="1252538" y="1150938"/>
          <p14:tracePt t="52732" x="1252538" y="1135063"/>
          <p14:tracePt t="52739" x="1252538" y="1125538"/>
          <p14:tracePt t="52762" x="1252538" y="1109663"/>
          <p14:tracePt t="52815" x="1270000" y="1109663"/>
          <p14:tracePt t="52919" x="1270000" y="1125538"/>
          <p14:tracePt t="58107" x="1270000" y="1135063"/>
          <p14:tracePt t="58118" x="1270000" y="1176338"/>
          <p14:tracePt t="58128" x="1287463" y="1201738"/>
          <p14:tracePt t="58146" x="1287463" y="1262063"/>
          <p14:tracePt t="58150" x="1295400" y="1287463"/>
          <p14:tracePt t="58161" x="1295400" y="1312863"/>
          <p14:tracePt t="58168" x="1295400" y="1338263"/>
          <p14:tracePt t="58177" x="1295400" y="1354138"/>
          <p14:tracePt t="58186" x="1312863" y="1363663"/>
          <p14:tracePt t="58197" x="1312863" y="1379538"/>
          <p14:tracePt t="58200" x="1312863" y="1397000"/>
          <p14:tracePt t="58222" x="1312863" y="1404938"/>
          <p14:tracePt t="58266" x="1312863" y="1422400"/>
          <p14:tracePt t="58286" x="1312863" y="1430338"/>
          <p14:tracePt t="58298" x="1312863" y="1447800"/>
          <p14:tracePt t="58321" x="1312863" y="1465263"/>
          <p14:tracePt t="58350" x="1312863" y="1473200"/>
          <p14:tracePt t="58351" x="1312863" y="1490663"/>
          <p14:tracePt t="58372" x="1312863" y="1498600"/>
          <p14:tracePt t="58387" x="1312863" y="1516063"/>
          <p14:tracePt t="58411" x="1312863" y="1531938"/>
          <p14:tracePt t="58427" x="1312863" y="1541463"/>
          <p14:tracePt t="58435" x="1312863" y="1557338"/>
          <p14:tracePt t="58443" x="1312863" y="1566863"/>
          <p14:tracePt t="58451" x="1312863" y="1582738"/>
          <p14:tracePt t="58459" x="1312863" y="1600200"/>
          <p14:tracePt t="58467" x="1312863" y="1608138"/>
          <p14:tracePt t="58476" x="1320800" y="1625600"/>
          <p14:tracePt t="58484" x="1320800" y="1633538"/>
          <p14:tracePt t="58499" x="1320800" y="1651000"/>
          <p14:tracePt t="58515" x="1320800" y="1668463"/>
          <p14:tracePt t="58531" x="1320800" y="1676400"/>
          <p14:tracePt t="58564" x="1320800" y="1693863"/>
          <p14:tracePt t="58572" x="1320800" y="1701800"/>
          <p14:tracePt t="58580" x="1338263" y="1701800"/>
          <p14:tracePt t="58588" x="1338263" y="1719263"/>
          <p14:tracePt t="58595" x="1338263" y="1727200"/>
          <p14:tracePt t="58604" x="1338263" y="1744663"/>
          <p14:tracePt t="58611" x="1338263" y="1760538"/>
          <p14:tracePt t="58628" x="1338263" y="1770063"/>
          <p14:tracePt t="58636" x="1338263" y="1785938"/>
          <p14:tracePt t="58644" x="1354138" y="1785938"/>
          <p14:tracePt t="58651" x="1354138" y="1795463"/>
          <p14:tracePt t="58668" x="1354138" y="1811338"/>
          <p14:tracePt t="58699" x="1354138" y="1828800"/>
          <p14:tracePt t="58724" x="1363663" y="1836738"/>
          <p14:tracePt t="58739" x="1363663" y="1854200"/>
          <p14:tracePt t="58772" x="1363663" y="1862138"/>
          <p14:tracePt t="58812" x="1363663" y="1879600"/>
          <p14:tracePt t="58836" x="1379538" y="1897063"/>
          <p14:tracePt t="58860" x="1379538" y="1905000"/>
          <p14:tracePt t="58876" x="1379538" y="1922463"/>
          <p14:tracePt t="58940" x="1379538" y="1930400"/>
          <p14:tracePt t="58964" x="1389063" y="1947863"/>
          <p14:tracePt t="58988" x="1389063" y="1963738"/>
          <p14:tracePt t="59004" x="1404938" y="1973263"/>
          <p14:tracePt t="59036" x="1404938" y="1989138"/>
          <p14:tracePt t="59092" x="1422400" y="1989138"/>
          <p14:tracePt t="59100" x="1422400" y="1998663"/>
          <p14:tracePt t="59133" x="1430338" y="2014538"/>
          <p14:tracePt t="59157" x="1430338" y="2032000"/>
          <p14:tracePt t="59204" x="1447800" y="2032000"/>
          <p14:tracePt t="59220" x="1447800" y="2039938"/>
          <p14:tracePt t="59229" x="1455738" y="2039938"/>
          <p14:tracePt t="59244" x="1473200" y="2057400"/>
          <p14:tracePt t="59253" x="1490663" y="2057400"/>
          <p14:tracePt t="59260" x="1498600" y="2057400"/>
          <p14:tracePt t="59269" x="1524000" y="2057400"/>
          <p14:tracePt t="59278" x="1541463" y="2065338"/>
          <p14:tracePt t="59293" x="1566863" y="2065338"/>
          <p14:tracePt t="59301" x="1582738" y="2065338"/>
          <p14:tracePt t="59309" x="1592263" y="2065338"/>
          <p14:tracePt t="59325" x="1608138" y="2065338"/>
          <p14:tracePt t="59333" x="1625600" y="2065338"/>
          <p14:tracePt t="59341" x="1633538" y="2065338"/>
          <p14:tracePt t="59349" x="1651000" y="2065338"/>
          <p14:tracePt t="59357" x="1658938" y="2065338"/>
          <p14:tracePt t="59365" x="1676400" y="2065338"/>
          <p14:tracePt t="59381" x="1693863" y="2065338"/>
          <p14:tracePt t="59389" x="1701800" y="2065338"/>
          <p14:tracePt t="59397" x="1727200" y="2065338"/>
          <p14:tracePt t="59405" x="1744663" y="2065338"/>
          <p14:tracePt t="59413" x="1760538" y="2065338"/>
          <p14:tracePt t="59421" x="1785938" y="2065338"/>
          <p14:tracePt t="59429" x="1795463" y="2065338"/>
          <p14:tracePt t="59437" x="1828800" y="2065338"/>
          <p14:tracePt t="59445" x="1836738" y="2065338"/>
          <p14:tracePt t="59453" x="1862138" y="2065338"/>
          <p14:tracePt t="59461" x="1879600" y="2065338"/>
          <p14:tracePt t="59469" x="1905000" y="2065338"/>
          <p14:tracePt t="59478" x="1922463" y="2065338"/>
          <p14:tracePt t="59485" x="1930400" y="2065338"/>
          <p14:tracePt t="59493" x="1947863" y="2065338"/>
          <p14:tracePt t="59501" x="1955800" y="2065338"/>
          <p14:tracePt t="59510" x="1973263" y="2065338"/>
          <p14:tracePt t="59525" x="1989138" y="2065338"/>
          <p14:tracePt t="59533" x="1998663" y="2065338"/>
          <p14:tracePt t="59549" x="2014538" y="2065338"/>
          <p14:tracePt t="59557" x="2024063" y="2065338"/>
          <p14:tracePt t="59573" x="2039938" y="2065338"/>
          <p14:tracePt t="59581" x="2057400" y="2065338"/>
          <p14:tracePt t="59589" x="2065338" y="2065338"/>
          <p14:tracePt t="59597" x="2082800" y="2082800"/>
          <p14:tracePt t="59605" x="2090738" y="2082800"/>
          <p14:tracePt t="59613" x="2108200" y="2082800"/>
          <p14:tracePt t="59621" x="2125663" y="2082800"/>
          <p14:tracePt t="59629" x="2133600" y="2082800"/>
          <p14:tracePt t="59645" x="2151063" y="2082800"/>
          <p14:tracePt t="59653" x="2159000" y="2082800"/>
          <p14:tracePt t="59661" x="2176463" y="2082800"/>
          <p14:tracePt t="59669" x="2176463" y="2100263"/>
          <p14:tracePt t="59678" x="2192338" y="2100263"/>
          <p14:tracePt t="59686" x="2201863" y="2100263"/>
          <p14:tracePt t="59694" x="2217738" y="2100263"/>
          <p14:tracePt t="59710" x="2227263" y="2100263"/>
          <p14:tracePt t="59725" x="2243138" y="2108200"/>
          <p14:tracePt t="59741" x="2260600" y="2108200"/>
          <p14:tracePt t="59757" x="2268538" y="2108200"/>
          <p14:tracePt t="59781" x="2286000" y="2125663"/>
          <p14:tracePt t="59798" x="2293938" y="2125663"/>
          <p14:tracePt t="59821" x="2311400" y="2125663"/>
          <p14:tracePt t="59829" x="2311400" y="2133600"/>
          <p14:tracePt t="59845" x="2328863" y="2133600"/>
          <p14:tracePt t="59862" x="2328863" y="2151063"/>
          <p14:tracePt t="59869" x="2336800" y="2151063"/>
          <p14:tracePt t="59885" x="2354263" y="2151063"/>
          <p14:tracePt t="59894" x="2354263" y="2166938"/>
          <p14:tracePt t="59918" x="2362200" y="2166938"/>
          <p14:tracePt t="59934" x="2362200" y="2176463"/>
          <p14:tracePt t="59950" x="2379663" y="2176463"/>
          <p14:tracePt t="59958" x="2379663" y="2192338"/>
          <p14:tracePt t="59974" x="2395538" y="2192338"/>
          <p14:tracePt t="59982" x="2405063" y="2192338"/>
          <p14:tracePt t="60416" x="2420938" y="2192338"/>
          <p14:tracePt t="60425" x="2446338" y="2151063"/>
          <p14:tracePt t="60433" x="2489200" y="2108200"/>
          <p14:tracePt t="60442" x="2540000" y="2065338"/>
          <p14:tracePt t="60453" x="2598738" y="2032000"/>
          <p14:tracePt t="60459" x="2667000" y="1973263"/>
          <p14:tracePt t="60470" x="2725738" y="1930400"/>
          <p14:tracePt t="60471" x="2786063" y="1879600"/>
          <p14:tracePt t="60489" x="2921000" y="1760538"/>
          <p14:tracePt t="60503" x="3081338" y="1625600"/>
          <p14:tracePt t="60521" x="3149600" y="1557338"/>
          <p14:tracePt t="60525" x="3175000" y="1531938"/>
          <p14:tracePt t="60535" x="3217863" y="1473200"/>
          <p14:tracePt t="60542" x="3243263" y="1447800"/>
          <p14:tracePt t="60544" x="3268663" y="1404938"/>
          <p14:tracePt t="60560" x="3284538" y="1397000"/>
          <p14:tracePt t="60563" x="3302000" y="1363663"/>
          <p14:tracePt t="60574" x="3302000" y="1338263"/>
          <p14:tracePt t="60585" x="3302000" y="1328738"/>
          <p14:tracePt t="60586" x="3302000" y="1295400"/>
          <p14:tracePt t="60597" x="3302000" y="1270000"/>
          <p14:tracePt t="60606" x="3284538" y="1244600"/>
          <p14:tracePt t="60618" x="3259138" y="1219200"/>
          <p14:tracePt t="60621" x="3217863" y="1193800"/>
          <p14:tracePt t="60627" x="3175000" y="1150938"/>
          <p14:tracePt t="60642" x="3098800" y="1092200"/>
          <p14:tracePt t="60657" x="3040063" y="1066800"/>
          <p14:tracePt t="60659" x="2997200" y="1041400"/>
          <p14:tracePt t="60666" x="2928938" y="998538"/>
          <p14:tracePt t="60672" x="2878138" y="973138"/>
          <p14:tracePt t="60679" x="2811463" y="947738"/>
          <p14:tracePt t="60687" x="2760663" y="931863"/>
          <p14:tracePt t="60695" x="2700338" y="906463"/>
          <p14:tracePt t="60703" x="2633663" y="889000"/>
          <p14:tracePt t="60711" x="2565400" y="863600"/>
          <p14:tracePt t="60719" x="2497138" y="855663"/>
          <p14:tracePt t="60727" x="2430463" y="838200"/>
          <p14:tracePt t="60735" x="2379663" y="820738"/>
          <p14:tracePt t="60743" x="2311400" y="820738"/>
          <p14:tracePt t="60752" x="2293938" y="812800"/>
          <p14:tracePt t="60759" x="2243138" y="812800"/>
          <p14:tracePt t="60770" x="2159000" y="812800"/>
          <p14:tracePt t="60775" x="2125663" y="812800"/>
          <p14:tracePt t="60786" x="2065338" y="812800"/>
          <p14:tracePt t="60792" x="2014538" y="812800"/>
          <p14:tracePt t="60802" x="1955800" y="812800"/>
          <p14:tracePt t="60808" x="1897063" y="838200"/>
          <p14:tracePt t="60819" x="1836738" y="855663"/>
          <p14:tracePt t="60825" x="1785938" y="881063"/>
          <p14:tracePt t="60836" x="1727200" y="906463"/>
          <p14:tracePt t="60842" x="1676400" y="931863"/>
          <p14:tracePt t="60853" x="1633538" y="947738"/>
          <p14:tracePt t="60859" x="1608138" y="973138"/>
          <p14:tracePt t="60869" x="1566863" y="990600"/>
          <p14:tracePt t="60874" x="1516063" y="1023938"/>
          <p14:tracePt t="60887" x="1490663" y="1041400"/>
          <p14:tracePt t="60888" x="1455738" y="1084263"/>
          <p14:tracePt t="60896" x="1430338" y="1109663"/>
          <p14:tracePt t="60903" x="1389063" y="1135063"/>
          <p14:tracePt t="60911" x="1354138" y="1176338"/>
          <p14:tracePt t="60920" x="1320800" y="1201738"/>
          <p14:tracePt t="60927" x="1295400" y="1244600"/>
          <p14:tracePt t="60936" x="1287463" y="1262063"/>
          <p14:tracePt t="60943" x="1252538" y="1287463"/>
          <p14:tracePt t="60952" x="1227138" y="1328738"/>
          <p14:tracePt t="60959" x="1201738" y="1354138"/>
          <p14:tracePt t="60970" x="1185863" y="1379538"/>
          <p14:tracePt t="60976" x="1176338" y="1422400"/>
          <p14:tracePt t="60985" x="1150938" y="1447800"/>
          <p14:tracePt t="60991" x="1150938" y="1490663"/>
          <p14:tracePt t="61003" x="1125538" y="1516063"/>
          <p14:tracePt t="61008" x="1125538" y="1557338"/>
          <p14:tracePt t="61020" x="1109663" y="1600200"/>
          <p14:tracePt t="61025" x="1092200" y="1633538"/>
          <p14:tracePt t="61036" x="1084263" y="1668463"/>
          <p14:tracePt t="61042" x="1084263" y="1701800"/>
          <p14:tracePt t="61053" x="1066800" y="1744663"/>
          <p14:tracePt t="61060" x="1066800" y="1770063"/>
          <p14:tracePt t="61069" x="1058863" y="1795463"/>
          <p14:tracePt t="61074" x="1058863" y="1828800"/>
          <p14:tracePt t="61087" x="1058863" y="1854200"/>
          <p14:tracePt t="61091" x="1058863" y="1862138"/>
          <p14:tracePt t="61103" x="1058863" y="1879600"/>
          <p14:tracePt t="61105" x="1058863" y="1905000"/>
          <p14:tracePt t="61112" x="1058863" y="1922463"/>
          <p14:tracePt t="61120" x="1066800" y="1947863"/>
          <p14:tracePt t="61127" x="1084263" y="1973263"/>
          <p14:tracePt t="61136" x="1109663" y="2014538"/>
          <p14:tracePt t="61144" x="1135063" y="2057400"/>
          <p14:tracePt t="61152" x="1160463" y="2082800"/>
          <p14:tracePt t="61160" x="1201738" y="2133600"/>
          <p14:tracePt t="61170" x="1219200" y="2151063"/>
          <p14:tracePt t="61176" x="1252538" y="2192338"/>
          <p14:tracePt t="61187" x="1287463" y="2217738"/>
          <p14:tracePt t="61192" x="1320800" y="2260600"/>
          <p14:tracePt t="61203" x="1354138" y="2268538"/>
          <p14:tracePt t="61208" x="1379538" y="2286000"/>
          <p14:tracePt t="61219" x="1422400" y="2311400"/>
          <p14:tracePt t="61225" x="1455738" y="2328863"/>
          <p14:tracePt t="61236" x="1498600" y="2336800"/>
          <p14:tracePt t="61242" x="1541463" y="2354263"/>
          <p14:tracePt t="61252" x="1633538" y="2370138"/>
          <p14:tracePt t="61257" x="1727200" y="2379663"/>
          <p14:tracePt t="61270" x="1785938" y="2379663"/>
          <p14:tracePt t="61274" x="1879600" y="2379663"/>
          <p14:tracePt t="61287" x="1973263" y="2379663"/>
          <p14:tracePt t="61289" x="2065338" y="2379663"/>
          <p14:tracePt t="61296" x="2151063" y="2379663"/>
          <p14:tracePt t="61304" x="2227263" y="2370138"/>
          <p14:tracePt t="61312" x="2260600" y="2354263"/>
          <p14:tracePt t="61320" x="2311400" y="2336800"/>
          <p14:tracePt t="61328" x="2379663" y="2328863"/>
          <p14:tracePt t="61336" x="2420938" y="2311400"/>
          <p14:tracePt t="61344" x="2446338" y="2311400"/>
          <p14:tracePt t="61352" x="2497138" y="2286000"/>
          <p14:tracePt t="61360" x="2532063" y="2286000"/>
          <p14:tracePt t="61370" x="2565400" y="2268538"/>
          <p14:tracePt t="61376" x="2582863" y="2260600"/>
          <p14:tracePt t="61386" x="2633663" y="2235200"/>
          <p14:tracePt t="61392" x="2667000" y="2201863"/>
          <p14:tracePt t="61402" x="2674938" y="2192338"/>
          <p14:tracePt t="61408" x="2700338" y="2166938"/>
          <p14:tracePt t="61419" x="2717800" y="2133600"/>
          <p14:tracePt t="61425" x="2725738" y="2108200"/>
          <p14:tracePt t="61435" x="2743200" y="2082800"/>
          <p14:tracePt t="61440" x="2760663" y="2057400"/>
          <p14:tracePt t="61453" x="2768600" y="1998663"/>
          <p14:tracePt t="61459" x="2768600" y="1973263"/>
          <p14:tracePt t="61469" x="2768600" y="1930400"/>
          <p14:tracePt t="61474" x="2768600" y="1897063"/>
          <p14:tracePt t="61486" x="2768600" y="1836738"/>
          <p14:tracePt t="61490" x="2768600" y="1795463"/>
          <p14:tracePt t="61503" x="2768600" y="1744663"/>
          <p14:tracePt t="61505" x="2743200" y="1701800"/>
          <p14:tracePt t="61513" x="2725738" y="1668463"/>
          <p14:tracePt t="61520" x="2700338" y="1608138"/>
          <p14:tracePt t="61528" x="2692400" y="1566863"/>
          <p14:tracePt t="61536" x="2667000" y="1531938"/>
          <p14:tracePt t="61544" x="2633663" y="1490663"/>
          <p14:tracePt t="61552" x="2608263" y="1447800"/>
          <p14:tracePt t="61560" x="2582863" y="1422400"/>
          <p14:tracePt t="61569" x="2565400" y="1404938"/>
          <p14:tracePt t="61576" x="2540000" y="1379538"/>
          <p14:tracePt t="61586" x="2514600" y="1354138"/>
          <p14:tracePt t="61593" x="2489200" y="1328738"/>
          <p14:tracePt t="61603" x="2463800" y="1295400"/>
          <p14:tracePt t="61609" x="2430463" y="1287463"/>
          <p14:tracePt t="61619" x="2405063" y="1270000"/>
          <p14:tracePt t="61624" x="2395538" y="1262063"/>
          <p14:tracePt t="61636" x="2354263" y="1244600"/>
          <p14:tracePt t="61642" x="2311400" y="1227138"/>
          <p14:tracePt t="61653" x="2286000" y="1219200"/>
          <p14:tracePt t="61658" x="2243138" y="1219200"/>
          <p14:tracePt t="61669" x="2201863" y="1201738"/>
          <p14:tracePt t="61675" x="2159000" y="1201738"/>
          <p14:tracePt t="61687" x="2151063" y="1201738"/>
          <p14:tracePt t="61692" x="2090738" y="1201738"/>
          <p14:tracePt t="61703" x="2057400" y="1201738"/>
          <p14:tracePt t="61707" x="2014538" y="1201738"/>
          <p14:tracePt t="61721" x="1955800" y="1201738"/>
          <p14:tracePt t="61722" x="1922463" y="1201738"/>
          <p14:tracePt t="61729" x="1879600" y="1201738"/>
          <p14:tracePt t="61737" x="1828800" y="1201738"/>
          <p14:tracePt t="61744" x="1770063" y="1219200"/>
          <p14:tracePt t="61753" x="1719263" y="1227138"/>
          <p14:tracePt t="61760" x="1658938" y="1262063"/>
          <p14:tracePt t="61769" x="1608138" y="1287463"/>
          <p14:tracePt t="61777" x="1592263" y="1295400"/>
          <p14:tracePt t="61786" x="1557338" y="1312863"/>
          <p14:tracePt t="61792" x="1516063" y="1328738"/>
          <p14:tracePt t="61803" x="1473200" y="1354138"/>
          <p14:tracePt t="61810" x="1455738" y="1363663"/>
          <p14:tracePt t="61818" x="1430338" y="1363663"/>
          <p14:tracePt t="61825" x="1404938" y="1397000"/>
          <p14:tracePt t="61836" x="1379538" y="1422400"/>
          <p14:tracePt t="61841" x="1363663" y="1430338"/>
          <p14:tracePt t="61852" x="1354138" y="1473200"/>
          <p14:tracePt t="61857" x="1338263" y="1490663"/>
          <p14:tracePt t="61869" x="1312863" y="1516063"/>
          <p14:tracePt t="61875" x="1312863" y="1531938"/>
          <p14:tracePt t="61886" x="1295400" y="1557338"/>
          <p14:tracePt t="61892" x="1287463" y="1582738"/>
          <p14:tracePt t="61906" x="1270000" y="1600200"/>
          <p14:tracePt t="61922" x="1270000" y="1608138"/>
          <p14:tracePt t="61924" x="1270000" y="1625600"/>
          <p14:tracePt t="61930" x="1270000" y="1651000"/>
          <p14:tracePt t="61937" x="1252538" y="1668463"/>
          <p14:tracePt t="61945" x="1252538" y="1676400"/>
          <p14:tracePt t="61953" x="1252538" y="1701800"/>
          <p14:tracePt t="61961" x="1244600" y="1719263"/>
          <p14:tracePt t="61969" x="1244600" y="1727200"/>
          <p14:tracePt t="61977" x="1244600" y="1760538"/>
          <p14:tracePt t="61993" x="1244600" y="1770063"/>
          <p14:tracePt t="62010" x="1244600" y="1785938"/>
          <p14:tracePt t="62032" x="1244600" y="1795463"/>
          <p14:tracePt t="62105" x="1244600" y="1811338"/>
          <p14:tracePt t="62113" x="1252538" y="1811338"/>
          <p14:tracePt t="62121" x="1252538" y="1828800"/>
          <p14:tracePt t="62129" x="1270000" y="1836738"/>
          <p14:tracePt t="62137" x="1270000" y="1854200"/>
          <p14:tracePt t="62145" x="1287463" y="1862138"/>
          <p14:tracePt t="62153" x="1295400" y="1897063"/>
          <p14:tracePt t="62161" x="1312863" y="1905000"/>
          <p14:tracePt t="62169" x="1320800" y="1947863"/>
          <p14:tracePt t="62177" x="1354138" y="1973263"/>
          <p14:tracePt t="62185" x="1379538" y="1998663"/>
          <p14:tracePt t="62193" x="1404938" y="2039938"/>
          <p14:tracePt t="62202" x="1430338" y="2065338"/>
          <p14:tracePt t="62209" x="1490663" y="2108200"/>
          <p14:tracePt t="62218" x="1524000" y="2151063"/>
          <p14:tracePt t="62225" x="1582738" y="2192338"/>
          <p14:tracePt t="62233" x="1651000" y="2235200"/>
          <p14:tracePt t="62241" x="1701800" y="2260600"/>
          <p14:tracePt t="62249" x="1760538" y="2303463"/>
          <p14:tracePt t="62257" x="1770063" y="2303463"/>
          <p14:tracePt t="62265" x="1854200" y="2336800"/>
          <p14:tracePt t="62273" x="1905000" y="2336800"/>
          <p14:tracePt t="62281" x="1922463" y="2354263"/>
          <p14:tracePt t="62289" x="1989138" y="2354263"/>
          <p14:tracePt t="62297" x="2024063" y="2370138"/>
          <p14:tracePt t="62305" x="2065338" y="2370138"/>
          <p14:tracePt t="62313" x="2125663" y="2370138"/>
          <p14:tracePt t="62321" x="2159000" y="2370138"/>
          <p14:tracePt t="62329" x="2201863" y="2370138"/>
          <p14:tracePt t="62338" x="2260600" y="2336800"/>
          <p14:tracePt t="62345" x="2311400" y="2328863"/>
          <p14:tracePt t="62353" x="2362200" y="2311400"/>
          <p14:tracePt t="62361" x="2420938" y="2286000"/>
          <p14:tracePt t="62369" x="2463800" y="2260600"/>
          <p14:tracePt t="62377" x="2497138" y="2243138"/>
          <p14:tracePt t="62386" x="2532063" y="2217738"/>
          <p14:tracePt t="62393" x="2565400" y="2201863"/>
          <p14:tracePt t="62402" x="2598738" y="2192338"/>
          <p14:tracePt t="62410" x="2633663" y="2166938"/>
          <p14:tracePt t="62420" x="2649538" y="2133600"/>
          <p14:tracePt t="62426" x="2674938" y="2125663"/>
          <p14:tracePt t="62436" x="2700338" y="2100263"/>
          <p14:tracePt t="62442" x="2717800" y="2065338"/>
          <p14:tracePt t="62452" x="2725738" y="2039938"/>
          <p14:tracePt t="62457" x="2743200" y="2032000"/>
          <p14:tracePt t="62469" x="2760663" y="1998663"/>
          <p14:tracePt t="62474" x="2760663" y="1947863"/>
          <p14:tracePt t="62487" x="2768600" y="1922463"/>
          <p14:tracePt t="62495" x="2768600" y="1879600"/>
          <p14:tracePt t="62502" x="2768600" y="1862138"/>
          <p14:tracePt t="62506" x="2768600" y="1795463"/>
          <p14:tracePt t="62520" x="2768600" y="1785938"/>
          <p14:tracePt t="62524" x="2768600" y="1744663"/>
          <p14:tracePt t="62536" x="2760663" y="1719263"/>
          <p14:tracePt t="62541" x="2743200" y="1668463"/>
          <p14:tracePt t="62553" x="2725738" y="1651000"/>
          <p14:tracePt t="62555" x="2717800" y="1625600"/>
          <p14:tracePt t="62562" x="2692400" y="1566863"/>
          <p14:tracePt t="62569" x="2674938" y="1541463"/>
          <p14:tracePt t="62577" x="2649538" y="1516063"/>
          <p14:tracePt t="62586" x="2633663" y="1490663"/>
          <p14:tracePt t="62594" x="2608263" y="1473200"/>
          <p14:tracePt t="62602" x="2582863" y="1447800"/>
          <p14:tracePt t="62610" x="2557463" y="1430338"/>
          <p14:tracePt t="62619" x="2532063" y="1404938"/>
          <p14:tracePt t="62626" x="2497138" y="1397000"/>
          <p14:tracePt t="62636" x="2471738" y="1379538"/>
          <p14:tracePt t="62642" x="2430463" y="1354138"/>
          <p14:tracePt t="62652" x="2405063" y="1354138"/>
          <p14:tracePt t="62658" x="2362200" y="1338263"/>
          <p14:tracePt t="62669" x="2328863" y="1328738"/>
          <p14:tracePt t="62675" x="2293938" y="1312863"/>
          <p14:tracePt t="62687" x="2260600" y="1312863"/>
          <p14:tracePt t="62692" x="2217738" y="1295400"/>
          <p14:tracePt t="62703" x="2159000" y="1295400"/>
          <p14:tracePt t="62708" x="2108200" y="1295400"/>
          <p14:tracePt t="62719" x="2065338" y="1295400"/>
          <p14:tracePt t="62724" x="2014538" y="1295400"/>
          <p14:tracePt t="62736" x="1955800" y="1295400"/>
          <p14:tracePt t="62740" x="1922463" y="1295400"/>
          <p14:tracePt t="62753" x="1862138" y="1295400"/>
          <p14:tracePt t="62755" x="1811338" y="1312863"/>
          <p14:tracePt t="62762" x="1760538" y="1338263"/>
          <p14:tracePt t="62770" x="1719263" y="1354138"/>
          <p14:tracePt t="62778" x="1658938" y="1379538"/>
          <p14:tracePt t="62786" x="1633538" y="1397000"/>
          <p14:tracePt t="62794" x="1582738" y="1430338"/>
          <p14:tracePt t="62802" x="1524000" y="1465263"/>
          <p14:tracePt t="62810" x="1498600" y="1490663"/>
          <p14:tracePt t="62818" x="1455738" y="1516063"/>
          <p14:tracePt t="62826" x="1430338" y="1557338"/>
          <p14:tracePt t="62835" x="1404938" y="1582738"/>
          <p14:tracePt t="62842" x="1379538" y="1633538"/>
          <p14:tracePt t="62852" x="1354138" y="1676400"/>
          <p14:tracePt t="62858" x="1354138" y="1701800"/>
          <p14:tracePt t="62869" x="1338263" y="1744663"/>
          <p14:tracePt t="62875" x="1320800" y="1770063"/>
          <p14:tracePt t="62885" x="1320800" y="1795463"/>
          <p14:tracePt t="62890" x="1312863" y="1836738"/>
          <p14:tracePt t="62903" x="1312863" y="1862138"/>
          <p14:tracePt t="62909" x="1312863" y="1897063"/>
          <p14:tracePt t="62919" x="1312863" y="1947863"/>
          <p14:tracePt t="62925" x="1312863" y="1973263"/>
          <p14:tracePt t="62936" x="1312863" y="2014538"/>
          <p14:tracePt t="62940" x="1338263" y="2057400"/>
          <p14:tracePt t="62953" x="1354138" y="2100263"/>
          <p14:tracePt t="62959" x="1363663" y="2133600"/>
          <p14:tracePt t="62969" x="1379538" y="2151063"/>
          <p14:tracePt t="62973" x="1389063" y="2192338"/>
          <p14:tracePt t="62987" x="1422400" y="2217738"/>
          <p14:tracePt t="62988" x="1430338" y="2243138"/>
          <p14:tracePt t="62995" x="1447800" y="2260600"/>
          <p14:tracePt t="63002" x="1473200" y="2286000"/>
          <p14:tracePt t="63010" x="1490663" y="2303463"/>
          <p14:tracePt t="63020" x="1524000" y="2336800"/>
          <p14:tracePt t="63026" x="1557338" y="2354263"/>
          <p14:tracePt t="63035" x="1582738" y="2370138"/>
          <p14:tracePt t="63042" x="1625600" y="2379663"/>
          <p14:tracePt t="63052" x="1651000" y="2395538"/>
          <p14:tracePt t="63058" x="1693863" y="2405063"/>
          <p14:tracePt t="63068" x="1744663" y="2420938"/>
          <p14:tracePt t="63074" x="1811338" y="2438400"/>
          <p14:tracePt t="63085" x="1905000" y="2446338"/>
          <p14:tracePt t="63091" x="1955800" y="2446338"/>
          <p14:tracePt t="63103" x="2057400" y="2446338"/>
          <p14:tracePt t="63108" x="2151063" y="2446338"/>
          <p14:tracePt t="63119" x="2243138" y="2446338"/>
          <p14:tracePt t="63123" x="2336800" y="2446338"/>
          <p14:tracePt t="63137" x="2430463" y="2446338"/>
          <p14:tracePt t="63142" x="2532063" y="2420938"/>
          <p14:tracePt t="63153" x="2557463" y="2420938"/>
          <p14:tracePt t="63158" x="2624138" y="2405063"/>
          <p14:tracePt t="63170" x="2674938" y="2395538"/>
          <p14:tracePt t="63172" x="2700338" y="2379663"/>
          <p14:tracePt t="63179" x="2725738" y="2370138"/>
          <p14:tracePt t="63186" x="2760663" y="2354263"/>
          <p14:tracePt t="63194" x="2768600" y="2354263"/>
          <p14:tracePt t="63203" x="2786063" y="2336800"/>
          <p14:tracePt t="63211" x="2786063" y="2328863"/>
          <p14:tracePt t="63220" x="2794000" y="2328863"/>
          <p14:tracePt t="63227" x="2794000" y="2303463"/>
          <p14:tracePt t="63236" x="2811463" y="2286000"/>
          <p14:tracePt t="63243" x="2811463" y="2268538"/>
          <p14:tracePt t="63253" x="2827338" y="2243138"/>
          <p14:tracePt t="63260" x="2827338" y="2217738"/>
          <p14:tracePt t="63269" x="2836863" y="2176463"/>
          <p14:tracePt t="63275" x="2836863" y="2166938"/>
          <p14:tracePt t="63287" x="2836863" y="2108200"/>
          <p14:tracePt t="63293" x="2836863" y="2082800"/>
          <p14:tracePt t="63303" x="2836863" y="2032000"/>
          <p14:tracePt t="63308" x="2836863" y="1973263"/>
          <p14:tracePt t="63320" x="2836863" y="1930400"/>
          <p14:tracePt t="63326" x="2836863" y="1897063"/>
          <p14:tracePt t="63335" x="2811463" y="1862138"/>
          <p14:tracePt t="63340" x="2786063" y="1828800"/>
          <p14:tracePt t="63352" x="2760663" y="1795463"/>
          <p14:tracePt t="63364" x="2667000" y="1744663"/>
          <p14:tracePt t="63371" x="2624138" y="1719263"/>
          <p14:tracePt t="63379" x="2557463" y="1693863"/>
          <p14:tracePt t="63387" x="2514600" y="1676400"/>
          <p14:tracePt t="63395" x="2446338" y="1651000"/>
          <p14:tracePt t="63403" x="2405063" y="1633538"/>
          <p14:tracePt t="63411" x="2336800" y="1625600"/>
          <p14:tracePt t="63419" x="2260600" y="1608138"/>
          <p14:tracePt t="63427" x="2192338" y="1600200"/>
          <p14:tracePt t="63436" x="2125663" y="1600200"/>
          <p14:tracePt t="63443" x="2082800" y="1600200"/>
          <p14:tracePt t="63453" x="2024063" y="1600200"/>
          <p14:tracePt t="63459" x="1973263" y="1600200"/>
          <p14:tracePt t="63469" x="1930400" y="1600200"/>
          <p14:tracePt t="63476" x="1905000" y="1600200"/>
          <p14:tracePt t="63486" x="1862138" y="1600200"/>
          <p14:tracePt t="63492" x="1836738" y="1600200"/>
          <p14:tracePt t="63503" x="1811338" y="1625600"/>
          <p14:tracePt t="63508" x="1785938" y="1651000"/>
          <p14:tracePt t="63521" x="1760538" y="1676400"/>
          <p14:tracePt t="63526" x="1719263" y="1727200"/>
          <p14:tracePt t="63536" x="1693863" y="1770063"/>
          <p14:tracePt t="63542" x="1658938" y="1828800"/>
          <p14:tracePt t="63553" x="1651000" y="1854200"/>
          <p14:tracePt t="63558" x="1608138" y="1930400"/>
          <p14:tracePt t="63569" x="1592263" y="1989138"/>
          <p14:tracePt t="63574" x="1582738" y="2039938"/>
          <p14:tracePt t="63586" x="1582738" y="2082800"/>
          <p14:tracePt t="63588" x="1582738" y="2133600"/>
          <p14:tracePt t="63595" x="1582738" y="2176463"/>
          <p14:tracePt t="63604" x="1582738" y="2217738"/>
          <p14:tracePt t="63611" x="1592263" y="2260600"/>
          <p14:tracePt t="63619" x="1625600" y="2303463"/>
          <p14:tracePt t="63627" x="1658938" y="2336800"/>
          <p14:tracePt t="63636" x="1693863" y="2379663"/>
          <p14:tracePt t="63643" x="1744663" y="2405063"/>
          <p14:tracePt t="63652" x="1811338" y="2446338"/>
          <p14:tracePt t="63659" x="1862138" y="2471738"/>
          <p14:tracePt t="63668" x="1930400" y="2489200"/>
          <p14:tracePt t="63675" x="1998663" y="2506663"/>
          <p14:tracePt t="63686" x="2024063" y="2506663"/>
          <p14:tracePt t="63691" x="2082800" y="2514600"/>
          <p14:tracePt t="63703" x="2125663" y="2514600"/>
          <p14:tracePt t="63708" x="2151063" y="2514600"/>
          <p14:tracePt t="63719" x="2176463" y="2514600"/>
          <p14:tracePt t="63724" x="2217738" y="2514600"/>
          <p14:tracePt t="63736" x="2227263" y="2489200"/>
          <p14:tracePt t="63743" x="2243138" y="2463800"/>
          <p14:tracePt t="63753" x="2260600" y="2420938"/>
          <p14:tracePt t="63758" x="2260600" y="2379663"/>
          <p14:tracePt t="63769" x="2260600" y="2328863"/>
          <p14:tracePt t="63774" x="2260600" y="2268538"/>
          <p14:tracePt t="63786" x="2260600" y="2217738"/>
          <p14:tracePt t="63788" x="2243138" y="2166938"/>
          <p14:tracePt t="63796" x="2201863" y="2108200"/>
          <p14:tracePt t="63804" x="2159000" y="2057400"/>
          <p14:tracePt t="63811" x="2125663" y="2014538"/>
          <p14:tracePt t="63819" x="2065338" y="1973263"/>
          <p14:tracePt t="63827" x="2039938" y="1947863"/>
          <p14:tracePt t="63836" x="1998663" y="1922463"/>
          <p14:tracePt t="63843" x="1955800" y="1905000"/>
          <p14:tracePt t="63852" x="1930400" y="1897063"/>
          <p14:tracePt t="63859" x="1905000" y="1897063"/>
          <p14:tracePt t="63870" x="1836738" y="1897063"/>
          <p14:tracePt t="63876" x="1811338" y="1897063"/>
          <p14:tracePt t="63885" x="1770063" y="1897063"/>
          <p14:tracePt t="63892" x="1727200" y="1905000"/>
          <p14:tracePt t="63903" x="1701800" y="1930400"/>
          <p14:tracePt t="63908" x="1676400" y="1973263"/>
          <p14:tracePt t="63919" x="1658938" y="1989138"/>
          <p14:tracePt t="63924" x="1633538" y="2014538"/>
          <p14:tracePt t="63936" x="1608138" y="2065338"/>
          <p14:tracePt t="63942" x="1592263" y="2108200"/>
          <p14:tracePt t="63953" x="1592263" y="2151063"/>
          <p14:tracePt t="63958" x="1592263" y="2192338"/>
          <p14:tracePt t="63970" x="1592263" y="2235200"/>
          <p14:tracePt t="63974" x="1592263" y="2286000"/>
          <p14:tracePt t="63988" x="1608138" y="2328863"/>
          <p14:tracePt t="63990" x="1651000" y="2354263"/>
          <p14:tracePt t="63998" x="1658938" y="2379663"/>
          <p14:tracePt t="64004" x="1693863" y="2395538"/>
          <p14:tracePt t="64012" x="1727200" y="2405063"/>
          <p14:tracePt t="64019" x="1760538" y="2420938"/>
          <p14:tracePt t="64027" x="1770063" y="2420938"/>
          <p14:tracePt t="64036" x="1795463" y="2438400"/>
          <p14:tracePt t="64044" x="1828800" y="2438400"/>
          <p14:tracePt t="64052" x="1836738" y="2438400"/>
          <p14:tracePt t="64060" x="1862138" y="2438400"/>
          <p14:tracePt t="64070" x="1879600" y="2420938"/>
          <p14:tracePt t="64084" x="1897063" y="2405063"/>
          <p14:tracePt t="64092" x="1905000" y="2405063"/>
          <p14:tracePt t="64099" x="1905000" y="2395538"/>
          <p14:tracePt t="66215" x="1905000" y="2370138"/>
          <p14:tracePt t="66226" x="1905000" y="2354263"/>
          <p14:tracePt t="66233" x="1905000" y="2328863"/>
          <p14:tracePt t="66239" x="1905000" y="2303463"/>
          <p14:tracePt t="66248" x="1905000" y="2243138"/>
          <p14:tracePt t="66257" x="1922463" y="2192338"/>
          <p14:tracePt t="66267" x="1922463" y="2125663"/>
          <p14:tracePt t="66277" x="1930400" y="2057400"/>
          <p14:tracePt t="66289" x="1930400" y="1989138"/>
          <p14:tracePt t="66290" x="1947863" y="1905000"/>
          <p14:tracePt t="66320" x="1955800" y="1701800"/>
          <p14:tracePt t="66322" x="1973263" y="1676400"/>
          <p14:tracePt t="66332" x="1973263" y="1633538"/>
          <p14:tracePt t="66342" x="1973263" y="1600200"/>
          <p14:tracePt t="66346" x="1973263" y="1531938"/>
          <p14:tracePt t="66355" x="1973263" y="1490663"/>
          <p14:tracePt t="66363" x="1973263" y="1447800"/>
          <p14:tracePt t="66373" x="1973263" y="1404938"/>
          <p14:tracePt t="66382" x="1973263" y="1363663"/>
          <p14:tracePt t="66391" x="1973263" y="1328738"/>
          <p14:tracePt t="66398" x="1973263" y="1295400"/>
          <p14:tracePt t="66420" x="1973263" y="1270000"/>
          <p14:tracePt t="66422" x="1973263" y="1201738"/>
          <p14:tracePt t="66426" x="1973263" y="1193800"/>
          <p14:tracePt t="66439" x="1973263" y="1176338"/>
          <p14:tracePt t="66446" x="1973263" y="1160463"/>
          <p14:tracePt t="67409" x="1955800" y="1160463"/>
          <p14:tracePt t="67418" x="1947863" y="1160463"/>
          <p14:tracePt t="67426" x="1922463" y="1176338"/>
          <p14:tracePt t="67433" x="1897063" y="1176338"/>
          <p14:tracePt t="67441" x="1862138" y="1193800"/>
          <p14:tracePt t="67450" x="1836738" y="1193800"/>
          <p14:tracePt t="67457" x="1795463" y="1201738"/>
          <p14:tracePt t="67470" x="1760538" y="1201738"/>
          <p14:tracePt t="67477" x="1744663" y="1201738"/>
          <p14:tracePt t="67489" x="1701800" y="1201738"/>
          <p14:tracePt t="67493" x="1676400" y="1201738"/>
          <p14:tracePt t="67505" x="1633538" y="1201738"/>
          <p14:tracePt t="67508" x="1608138" y="1201738"/>
          <p14:tracePt t="67523" x="1582738" y="1201738"/>
          <p14:tracePt t="67525" x="1557338" y="1201738"/>
          <p14:tracePt t="67533" x="1516063" y="1201738"/>
          <p14:tracePt t="67543" x="1490663" y="1201738"/>
          <p14:tracePt t="67550" x="1455738" y="1201738"/>
          <p14:tracePt t="67560" x="1430338" y="1201738"/>
          <p14:tracePt t="67567" x="1404938" y="1201738"/>
          <p14:tracePt t="67579" x="1379538" y="1201738"/>
          <p14:tracePt t="67582" x="1363663" y="1201738"/>
          <p14:tracePt t="67590" x="1338263" y="1201738"/>
          <p14:tracePt t="67606" x="1295400" y="1201738"/>
          <p14:tracePt t="67618" x="1287463" y="1201738"/>
          <p14:tracePt t="67622" x="1252538" y="1201738"/>
          <p14:tracePt t="67641" x="1227138" y="1201738"/>
          <p14:tracePt t="67644" x="1219200" y="1201738"/>
          <p14:tracePt t="67650" x="1201738" y="1201738"/>
          <p14:tracePt t="67665" x="1185863" y="1219200"/>
          <p14:tracePt t="67681" x="1176338" y="1219200"/>
          <p14:tracePt t="67713" x="1160463" y="1219200"/>
          <p14:tracePt t="67729" x="1150938" y="1219200"/>
          <p14:tracePt t="67753" x="1150938" y="1227138"/>
          <p14:tracePt t="67921" x="1160463" y="1227138"/>
          <p14:tracePt t="67945" x="1176338" y="1227138"/>
          <p14:tracePt t="67961" x="1185863" y="1227138"/>
          <p14:tracePt t="67969" x="1201738" y="1227138"/>
          <p14:tracePt t="67985" x="1219200" y="1227138"/>
          <p14:tracePt t="67993" x="1227138" y="1227138"/>
          <p14:tracePt t="68001" x="1252538" y="1227138"/>
          <p14:tracePt t="68009" x="1270000" y="1227138"/>
          <p14:tracePt t="68018" x="1287463" y="1227138"/>
          <p14:tracePt t="68025" x="1295400" y="1227138"/>
          <p14:tracePt t="68041" x="1312863" y="1227138"/>
          <p14:tracePt t="68057" x="1320800" y="1227138"/>
          <p14:tracePt t="68081" x="1338263" y="1227138"/>
          <p14:tracePt t="68097" x="1354138" y="1227138"/>
          <p14:tracePt t="68105" x="1363663" y="1227138"/>
          <p14:tracePt t="68113" x="1379538" y="1244600"/>
          <p14:tracePt t="68121" x="1389063" y="1244600"/>
          <p14:tracePt t="68129" x="1404938" y="1244600"/>
          <p14:tracePt t="68137" x="1422400" y="1244600"/>
          <p14:tracePt t="68146" x="1430338" y="1244600"/>
          <p14:tracePt t="68153" x="1447800" y="1262063"/>
          <p14:tracePt t="68161" x="1455738" y="1262063"/>
          <p14:tracePt t="68169" x="1473200" y="1262063"/>
          <p14:tracePt t="68177" x="1490663" y="1262063"/>
          <p14:tracePt t="68186" x="1498600" y="1270000"/>
          <p14:tracePt t="68201" x="1516063" y="1270000"/>
          <p14:tracePt t="68209" x="1524000" y="1270000"/>
          <p14:tracePt t="68218" x="1541463" y="1270000"/>
          <p14:tracePt t="68226" x="1557338" y="1270000"/>
          <p14:tracePt t="68234" x="1566863" y="1270000"/>
          <p14:tracePt t="68242" x="1592263" y="1287463"/>
          <p14:tracePt t="68250" x="1608138" y="1287463"/>
          <p14:tracePt t="68258" x="1625600" y="1287463"/>
          <p14:tracePt t="68266" x="1633538" y="1287463"/>
          <p14:tracePt t="68274" x="1658938" y="1287463"/>
          <p14:tracePt t="68281" x="1676400" y="1287463"/>
          <p14:tracePt t="68290" x="1693863" y="1295400"/>
          <p14:tracePt t="68298" x="1701800" y="1295400"/>
          <p14:tracePt t="68306" x="1727200" y="1295400"/>
          <p14:tracePt t="68313" x="1744663" y="1295400"/>
          <p14:tracePt t="68322" x="1760538" y="1295400"/>
          <p14:tracePt t="68329" x="1785938" y="1312863"/>
          <p14:tracePt t="68338" x="1795463" y="1312863"/>
          <p14:tracePt t="68346" x="1811338" y="1312863"/>
          <p14:tracePt t="68354" x="1828800" y="1312863"/>
          <p14:tracePt t="68362" x="1836738" y="1328738"/>
          <p14:tracePt t="68370" x="1854200" y="1328738"/>
          <p14:tracePt t="68378" x="1862138" y="1328738"/>
          <p14:tracePt t="68386" x="1897063" y="1328738"/>
          <p14:tracePt t="68393" x="1905000" y="1328738"/>
          <p14:tracePt t="68402" x="1922463" y="1328738"/>
          <p14:tracePt t="68410" x="1947863" y="1328738"/>
          <p14:tracePt t="68419" x="1989138" y="1328738"/>
          <p14:tracePt t="68426" x="1998663" y="1328738"/>
          <p14:tracePt t="68435" x="2024063" y="1328738"/>
          <p14:tracePt t="68442" x="2057400" y="1328738"/>
          <p14:tracePt t="68452" x="2090738" y="1328738"/>
          <p14:tracePt t="68458" x="2108200" y="1328738"/>
          <p14:tracePt t="68469" x="2151063" y="1328738"/>
          <p14:tracePt t="68475" x="2176463" y="1328738"/>
          <p14:tracePt t="68485" x="2201863" y="1328738"/>
          <p14:tracePt t="68490" x="2227263" y="1328738"/>
          <p14:tracePt t="68502" x="2268538" y="1328738"/>
          <p14:tracePt t="68508" x="2293938" y="1328738"/>
          <p14:tracePt t="68519" x="2328863" y="1328738"/>
          <p14:tracePt t="68524" x="2354263" y="1328738"/>
          <p14:tracePt t="68536" x="2379663" y="1328738"/>
          <p14:tracePt t="68540" x="2405063" y="1328738"/>
          <p14:tracePt t="68552" x="2420938" y="1328738"/>
          <p14:tracePt t="68557" x="2446338" y="1328738"/>
          <p14:tracePt t="68569" x="2471738" y="1338263"/>
          <p14:tracePt t="68573" x="2497138" y="1338263"/>
          <p14:tracePt t="68587" x="2514600" y="1338263"/>
          <p14:tracePt t="68589" x="2540000" y="1338263"/>
          <p14:tracePt t="68595" x="2557463" y="1354138"/>
          <p14:tracePt t="68602" x="2565400" y="1354138"/>
          <p14:tracePt t="68610" x="2582863" y="1354138"/>
          <p14:tracePt t="68619" x="2598738" y="1354138"/>
          <p14:tracePt t="68627" x="2608263" y="1363663"/>
          <p14:tracePt t="68635" x="2624138" y="1363663"/>
          <p14:tracePt t="68643" x="2633663" y="1363663"/>
          <p14:tracePt t="68652" x="2649538" y="1363663"/>
          <p14:tracePt t="68659" x="2667000" y="1363663"/>
          <p14:tracePt t="68669" x="2692400" y="1363663"/>
          <p14:tracePt t="68675" x="2700338" y="1363663"/>
          <p14:tracePt t="68686" x="2725738" y="1363663"/>
          <p14:tracePt t="68691" x="2743200" y="1363663"/>
          <p14:tracePt t="68702" x="2760663" y="1363663"/>
          <p14:tracePt t="68707" x="2768600" y="1363663"/>
          <p14:tracePt t="68719" x="2786063" y="1363663"/>
          <p14:tracePt t="68724" x="2794000" y="1363663"/>
          <p14:tracePt t="68737" x="2811463" y="1363663"/>
          <p14:tracePt t="68753" x="2827338" y="1363663"/>
          <p14:tracePt t="68779" x="2836863" y="1363663"/>
          <p14:tracePt t="69219" x="2836863" y="1397000"/>
          <p14:tracePt t="69230" x="2827338" y="1430338"/>
          <p14:tracePt t="69240" x="2827338" y="1473200"/>
          <p14:tracePt t="69247" x="2811463" y="1531938"/>
          <p14:tracePt t="69259" x="2794000" y="1566863"/>
          <p14:tracePt t="69260" x="2786063" y="1633538"/>
          <p14:tracePt t="69273" x="2786063" y="1693863"/>
          <p14:tracePt t="69277" x="2768600" y="1795463"/>
          <p14:tracePt t="69291" x="2743200" y="1973263"/>
          <p14:tracePt t="69300" x="2743200" y="2100263"/>
          <p14:tracePt t="69301" x="2743200" y="2235200"/>
          <p14:tracePt t="69311" x="2743200" y="2311400"/>
          <p14:tracePt t="69326" x="2725738" y="2438400"/>
          <p14:tracePt t="69328" x="2717800" y="2532063"/>
          <p14:tracePt t="69335" x="2700338" y="2641600"/>
          <p14:tracePt t="69347" x="2692400" y="2735263"/>
          <p14:tracePt t="69350" x="2674938" y="2811463"/>
          <p14:tracePt t="69361" x="2649538" y="2878138"/>
          <p14:tracePt t="69373" x="2608263" y="3030538"/>
          <p14:tracePt t="69384" x="2565400" y="3073400"/>
          <p14:tracePt t="69397" x="2514600" y="3192463"/>
          <p14:tracePt t="69409" x="2489200" y="3233738"/>
          <p14:tracePt t="69424" x="2463800" y="3276600"/>
          <p14:tracePt t="69427" x="2446338" y="3284538"/>
          <p14:tracePt t="69431" x="2420938" y="3309938"/>
          <p14:tracePt t="69441" x="2405063" y="3352800"/>
          <p14:tracePt t="69449" x="2395538" y="3370263"/>
          <p14:tracePt t="69460" x="2379663" y="3378200"/>
          <p14:tracePt t="69463" x="2362200" y="3395663"/>
          <p14:tracePt t="69469" x="2362200" y="3411538"/>
          <p14:tracePt t="69475" x="2354263" y="3411538"/>
          <p14:tracePt t="69491" x="2354263" y="3421063"/>
          <p14:tracePt t="69499" x="2336800" y="3436938"/>
          <p14:tracePt t="69507" x="2336800" y="3462338"/>
          <p14:tracePt t="69515" x="2328863" y="3479800"/>
          <p14:tracePt t="69523" x="2311400" y="3487738"/>
          <p14:tracePt t="69531" x="2293938" y="3513138"/>
          <p14:tracePt t="69539" x="2293938" y="3530600"/>
          <p14:tracePt t="69547" x="2286000" y="3556000"/>
          <p14:tracePt t="69563" x="2268538" y="3573463"/>
          <p14:tracePt t="69579" x="2268538" y="3581400"/>
          <p14:tracePt t="69603" x="2260600" y="3581400"/>
          <p14:tracePt t="69627" x="2260600" y="3598863"/>
          <p14:tracePt t="69635" x="2243138" y="3598863"/>
          <p14:tracePt t="69667" x="2227263" y="3598863"/>
          <p14:tracePt t="69739" x="2227263" y="3581400"/>
          <p14:tracePt t="69755" x="2217738" y="3573463"/>
          <p14:tracePt t="69771" x="2217738" y="3556000"/>
          <p14:tracePt t="69779" x="2217738" y="3548063"/>
          <p14:tracePt t="69795" x="2201863" y="3548063"/>
          <p14:tracePt t="69804" x="2201863" y="3530600"/>
          <p14:tracePt t="69827" x="2201863" y="3513138"/>
          <p14:tracePt t="72198" x="2227263" y="3505200"/>
          <p14:tracePt t="72207" x="2328863" y="3462338"/>
          <p14:tracePt t="72215" x="2420938" y="3411538"/>
          <p14:tracePt t="72225" x="2582863" y="3327400"/>
          <p14:tracePt t="72234" x="2768600" y="3217863"/>
          <p14:tracePt t="72254" x="3446463" y="2735263"/>
          <p14:tracePt t="72257" x="4005263" y="2303463"/>
          <p14:tracePt t="72275" x="4783138" y="1566863"/>
          <p14:tracePt t="72284" x="4945063" y="1354138"/>
          <p14:tracePt t="72294" x="5054600" y="1227138"/>
          <p14:tracePt t="72324" x="5105400" y="1135063"/>
          <p14:tracePt t="72329" x="5435600" y="592138"/>
          <p14:tracePt t="72331" x="5435600" y="566738"/>
          <p14:tracePt t="72341" x="5351463" y="558800"/>
          <p14:tracePt t="72354" x="5164138" y="558800"/>
          <p14:tracePt t="72359" x="4945063" y="566738"/>
          <p14:tracePt t="72362" x="4691063" y="677863"/>
          <p14:tracePt t="72371" x="4376738" y="820738"/>
          <p14:tracePt t="72381" x="3767138" y="1201738"/>
          <p14:tracePt t="72386" x="3563938" y="1397000"/>
          <p14:tracePt t="72400" x="3243263" y="1719263"/>
          <p14:tracePt t="72404" x="2971800" y="2065338"/>
          <p14:tracePt t="72419" x="2895600" y="2201863"/>
          <p14:tracePt t="72420" x="2743200" y="2489200"/>
          <p14:tracePt t="72434" x="2692400" y="2760663"/>
          <p14:tracePt t="72443" x="2674938" y="3005138"/>
          <p14:tracePt t="72448" x="2674938" y="3098800"/>
          <p14:tracePt t="72457" x="2827338" y="3243263"/>
          <p14:tracePt t="72463" x="2921000" y="3259138"/>
          <p14:tracePt t="72475" x="3081338" y="3309938"/>
          <p14:tracePt t="72485" x="3243263" y="3327400"/>
          <p14:tracePt t="72490" x="3327400" y="3344863"/>
          <p14:tracePt t="72499" x="3446463" y="3344863"/>
          <p14:tracePt t="72507" x="3497263" y="3344863"/>
          <p14:tracePt t="72511" x="3624263" y="3344863"/>
          <p14:tracePt t="72525" x="3675063" y="3302000"/>
          <p14:tracePt t="72531" x="3700463" y="3243263"/>
          <p14:tracePt t="72540" x="3700463" y="3192463"/>
          <p14:tracePt t="72545" x="3675063" y="3106738"/>
          <p14:tracePt t="72557" x="3606800" y="3040063"/>
          <p14:tracePt t="72562" x="3497263" y="2946400"/>
          <p14:tracePt t="72574" x="3352800" y="2870200"/>
          <p14:tracePt t="72576" x="3217863" y="2801938"/>
          <p14:tracePt t="72583" x="3132138" y="2786063"/>
          <p14:tracePt t="72591" x="3014663" y="2743200"/>
          <p14:tracePt t="72599" x="2895600" y="2735263"/>
          <p14:tracePt t="72607" x="2852738" y="2735263"/>
          <p14:tracePt t="72615" x="2768600" y="2735263"/>
          <p14:tracePt t="72623" x="2717800" y="2735263"/>
          <p14:tracePt t="72630" x="2692400" y="2735263"/>
          <p14:tracePt t="72640" x="2674938" y="2735263"/>
          <p14:tracePt t="72647" x="2667000" y="2735263"/>
          <p14:tracePt t="72657" x="2649538" y="2735263"/>
          <p14:tracePt t="72671" x="2649538" y="2743200"/>
          <p14:tracePt t="72679" x="2649538" y="2801938"/>
          <p14:tracePt t="74874" x="2608263" y="2801938"/>
          <p14:tracePt t="74883" x="2532063" y="2801938"/>
          <p14:tracePt t="74891" x="2420938" y="2801938"/>
          <p14:tracePt t="74899" x="2311400" y="2844800"/>
          <p14:tracePt t="74908" x="2082800" y="2895600"/>
          <p14:tracePt t="74921" x="1795463" y="3014663"/>
          <p14:tracePt t="74929" x="1516063" y="3149600"/>
          <p14:tracePt t="74933" x="1379538" y="3243263"/>
          <p14:tracePt t="74941" x="1135063" y="3411538"/>
          <p14:tracePt t="74971" x="795338" y="3759200"/>
          <p14:tracePt t="74980" x="754063" y="3827463"/>
          <p14:tracePt t="74991" x="728663" y="3868738"/>
          <p14:tracePt t="74999" x="728663" y="3937000"/>
          <p14:tracePt t="75012" x="728663" y="3979863"/>
          <p14:tracePt t="75014" x="769938" y="4013200"/>
          <p14:tracePt t="75024" x="855663" y="4071938"/>
          <p14:tracePt t="75040" x="1135063" y="4216400"/>
          <p14:tracePt t="75048" x="1430338" y="4386263"/>
          <p14:tracePt t="75059" x="1676400" y="4487863"/>
          <p14:tracePt t="75061" x="1795463" y="4529138"/>
          <p14:tracePt t="75089" x="2159000" y="4597400"/>
          <p14:tracePt t="75094" x="2311400" y="4597400"/>
          <p14:tracePt t="75101" x="2395538" y="4521200"/>
          <p14:tracePt t="75115" x="2420938" y="4386263"/>
          <p14:tracePt t="75117" x="2420938" y="4275138"/>
          <p14:tracePt t="75124" x="2420938" y="4081463"/>
          <p14:tracePt t="75131" x="2354263" y="3911600"/>
          <p14:tracePt t="75139" x="2243138" y="3708400"/>
          <p14:tracePt t="75147" x="2108200" y="3548063"/>
          <p14:tracePt t="75155" x="2039938" y="3487738"/>
          <p14:tracePt t="75162" x="1930400" y="3395663"/>
          <p14:tracePt t="75170" x="1811338" y="3302000"/>
          <p14:tracePt t="75178" x="1701800" y="3259138"/>
          <p14:tracePt t="75187" x="1608138" y="3243263"/>
          <p14:tracePt t="75194" x="1516063" y="3243263"/>
          <p14:tracePt t="75204" x="1490663" y="3243263"/>
          <p14:tracePt t="75211" x="1430338" y="3243263"/>
          <p14:tracePt t="75221" x="1404938" y="3243263"/>
          <p14:tracePt t="75227" x="1379538" y="3259138"/>
          <p14:tracePt t="75237" x="1363663" y="3259138"/>
          <p14:tracePt t="75243" x="1363663" y="3276600"/>
          <p14:tracePt t="75255" x="1363663" y="3302000"/>
          <p14:tracePt t="75260" x="1363663" y="3309938"/>
          <p14:tracePt t="75272" x="1389063" y="3352800"/>
          <p14:tracePt t="75278" x="1447800" y="3395663"/>
          <p14:tracePt t="75288" x="1541463" y="3462338"/>
          <p14:tracePt t="75293" x="1658938" y="3530600"/>
          <p14:tracePt t="75305" x="1811338" y="3614738"/>
          <p14:tracePt t="75309" x="1879600" y="3640138"/>
          <p14:tracePt t="75321" x="1930400" y="3640138"/>
          <p14:tracePt t="75324" x="2014538" y="3683000"/>
          <p14:tracePt t="75338" x="2082800" y="3683000"/>
          <p14:tracePt t="75340" x="2159000" y="3690938"/>
          <p14:tracePt t="75347" x="2176463" y="3690938"/>
          <p14:tracePt t="75355" x="2192338" y="3683000"/>
          <p14:tracePt t="75363" x="2201863" y="3640138"/>
          <p14:tracePt t="75371" x="2201863" y="3598863"/>
          <p14:tracePt t="75379" x="2201863" y="3530600"/>
          <p14:tracePt t="75387" x="2201863" y="3479800"/>
          <p14:tracePt t="75395" x="2192338" y="3446463"/>
          <p14:tracePt t="75404" x="2176463" y="3395663"/>
          <p14:tracePt t="75411" x="2159000" y="3370263"/>
          <p14:tracePt t="75421" x="2151063" y="3344863"/>
          <p14:tracePt t="75428" x="2151063" y="3327400"/>
          <p14:tracePt t="75438" x="2133600" y="3327400"/>
          <p14:tracePt t="76068" x="2108200" y="3327400"/>
          <p14:tracePt t="76078" x="2082800" y="3327400"/>
          <p14:tracePt t="76090" x="2065338" y="3327400"/>
          <p14:tracePt t="76095" x="2024063" y="3327400"/>
          <p14:tracePt t="76108" x="1998663" y="3327400"/>
          <p14:tracePt t="76110" x="1955800" y="3327400"/>
          <p14:tracePt t="76122" x="1930400" y="3344863"/>
          <p14:tracePt t="76127" x="1905000" y="3344863"/>
          <p14:tracePt t="76138" x="1879600" y="3344863"/>
          <p14:tracePt t="76149" x="1854200" y="3344863"/>
          <p14:tracePt t="76150" x="1828800" y="3352800"/>
          <p14:tracePt t="76166" x="1795463" y="3352800"/>
          <p14:tracePt t="76168" x="1770063" y="3352800"/>
          <p14:tracePt t="76176" x="1760538" y="3352800"/>
          <p14:tracePt t="76191" x="1727200" y="3352800"/>
          <p14:tracePt t="76192" x="1719263" y="3352800"/>
          <p14:tracePt t="76199" x="1701800" y="3352800"/>
          <p14:tracePt t="76212" x="1693863" y="3352800"/>
          <p14:tracePt t="76223" x="1676400" y="3352800"/>
          <p14:tracePt t="76227" x="1658938" y="3352800"/>
          <p14:tracePt t="76235" x="1651000" y="3352800"/>
          <p14:tracePt t="76253" x="1633538" y="3352800"/>
          <p14:tracePt t="76266" x="1625600" y="3352800"/>
          <p14:tracePt t="76282" x="1608138" y="3352800"/>
          <p14:tracePt t="76301" x="1592263" y="3352800"/>
          <p14:tracePt t="76324" x="1582738" y="3352800"/>
          <p14:tracePt t="76533" x="1566863" y="3352800"/>
          <p14:tracePt t="76580" x="1557338" y="3352800"/>
          <p14:tracePt t="76678" x="1566863" y="3352800"/>
          <p14:tracePt t="76692" x="1582738" y="3352800"/>
          <p14:tracePt t="76705" x="1592263" y="3352800"/>
          <p14:tracePt t="76713" x="1608138" y="3352800"/>
          <p14:tracePt t="76722" x="1625600" y="3352800"/>
          <p14:tracePt t="76734" x="1633538" y="3352800"/>
          <p14:tracePt t="76736" x="1651000" y="3352800"/>
          <p14:tracePt t="76746" x="1676400" y="3352800"/>
          <p14:tracePt t="76755" x="1701800" y="3352800"/>
          <p14:tracePt t="76768" x="1719263" y="3352800"/>
          <p14:tracePt t="76770" x="1744663" y="3352800"/>
          <p14:tracePt t="76778" x="1770063" y="3352800"/>
          <p14:tracePt t="76791" x="1785938" y="3352800"/>
          <p14:tracePt t="76794" x="1811338" y="3352800"/>
          <p14:tracePt t="76803" x="1828800" y="3352800"/>
          <p14:tracePt t="76813" x="1836738" y="3352800"/>
          <p14:tracePt t="76826" x="1854200" y="3352800"/>
          <p14:tracePt t="76844" x="1862138" y="3352800"/>
          <p14:tracePt t="76888" x="1879600" y="3352800"/>
          <p14:tracePt t="76920" x="1897063" y="3352800"/>
          <p14:tracePt t="76926" x="1905000" y="3352800"/>
          <p14:tracePt t="76934" x="1905000" y="3370263"/>
          <p14:tracePt t="76941" x="1922463" y="3370263"/>
          <p14:tracePt t="76949" x="1930400" y="3370263"/>
          <p14:tracePt t="76964" x="1947863" y="3370263"/>
          <p14:tracePt t="76980" x="1955800" y="3370263"/>
          <p14:tracePt t="76997" x="1973263" y="3370263"/>
          <p14:tracePt t="77020" x="1989138" y="3370263"/>
          <p14:tracePt t="77052" x="1998663" y="3370263"/>
          <p14:tracePt t="78398" x="1998663" y="3378200"/>
          <p14:tracePt t="78408" x="1998663" y="3395663"/>
          <p14:tracePt t="78422" x="1998663" y="3411538"/>
          <p14:tracePt t="78431" x="1998663" y="3421063"/>
          <p14:tracePt t="78447" x="1998663" y="3436938"/>
          <p14:tracePt t="78478" x="1998663" y="3446463"/>
          <p14:tracePt t="78574" x="1998663" y="3462338"/>
          <p14:tracePt t="78610" x="1989138" y="3462338"/>
          <p14:tracePt t="78615" x="1989138" y="3479800"/>
          <p14:tracePt t="81728" x="1998663" y="3479800"/>
          <p14:tracePt t="81735" x="2039938" y="3479800"/>
          <p14:tracePt t="81744" x="2108200" y="3479800"/>
          <p14:tracePt t="81752" x="2176463" y="3479800"/>
          <p14:tracePt t="81764" x="2260600" y="3487738"/>
          <p14:tracePt t="81777" x="2540000" y="3530600"/>
          <p14:tracePt t="81787" x="2717800" y="3573463"/>
          <p14:tracePt t="81794" x="2903538" y="3614738"/>
          <p14:tracePt t="81818" x="3259138" y="3708400"/>
          <p14:tracePt t="81827" x="3352800" y="3733800"/>
          <p14:tracePt t="81835" x="3395663" y="3751263"/>
          <p14:tracePt t="81868" x="3538538" y="3784600"/>
          <p14:tracePt t="81870" x="3581400" y="3802063"/>
          <p14:tracePt t="81883" x="3598863" y="3817938"/>
          <p14:tracePt t="81885" x="3624263" y="3817938"/>
          <p14:tracePt t="81892" x="3632200" y="3817938"/>
          <p14:tracePt t="81901" x="3649663" y="3827463"/>
          <p14:tracePt t="81908" x="3665538" y="3843338"/>
          <p14:tracePt t="81929" x="3675063" y="3868738"/>
          <p14:tracePt t="81943" x="3690938" y="3886200"/>
          <p14:tracePt t="81948" x="3690938" y="3894138"/>
          <p14:tracePt t="81958" x="3700463" y="3911600"/>
          <p14:tracePt t="81968" x="3700463" y="3919538"/>
          <p14:tracePt t="81969" x="3700463" y="3937000"/>
          <p14:tracePt t="81975" x="3700463" y="3954463"/>
          <p14:tracePt t="82785" x="3665538" y="3937000"/>
          <p14:tracePt t="82796" x="3606800" y="3919538"/>
          <p14:tracePt t="82803" x="3556000" y="3894138"/>
          <p14:tracePt t="82810" x="3497263" y="3852863"/>
          <p14:tracePt t="82819" x="3462338" y="3827463"/>
          <p14:tracePt t="82828" x="3403600" y="3817938"/>
          <p14:tracePt t="82843" x="3327400" y="3776663"/>
          <p14:tracePt t="82859" x="3132138" y="3690938"/>
          <p14:tracePt t="82873" x="3065463" y="3665538"/>
          <p14:tracePt t="82874" x="2997200" y="3640138"/>
          <p14:tracePt t="82891" x="2946400" y="3624263"/>
          <p14:tracePt t="82894" x="2878138" y="3614738"/>
          <p14:tracePt t="82905" x="2827338" y="3598863"/>
          <p14:tracePt t="82909" x="2786063" y="3581400"/>
          <p14:tracePt t="82921" x="2717800" y="3573463"/>
          <p14:tracePt t="82931" x="2674938" y="3573463"/>
          <p14:tracePt t="82933" x="2667000" y="3556000"/>
          <p14:tracePt t="82944" x="2624138" y="3556000"/>
          <p14:tracePt t="82955" x="2582863" y="3548063"/>
          <p14:tracePt t="82958" x="2540000" y="3548063"/>
          <p14:tracePt t="82969" x="2514600" y="3548063"/>
          <p14:tracePt t="82972" x="2497138" y="3548063"/>
          <p14:tracePt t="82982" x="2471738" y="3548063"/>
          <p14:tracePt t="82993" x="2446338" y="3548063"/>
          <p14:tracePt t="82999" x="2430463" y="3548063"/>
          <p14:tracePt t="83009" x="2420938" y="3548063"/>
          <p14:tracePt t="83012" x="2405063" y="3548063"/>
          <p14:tracePt t="83028" x="2395538" y="3548063"/>
          <p14:tracePt t="83030" x="2379663" y="3548063"/>
          <p14:tracePt t="83035" x="2362200" y="3548063"/>
          <p14:tracePt t="83049" x="2354263" y="3548063"/>
          <p14:tracePt t="83089" x="2336800" y="3548063"/>
          <p14:tracePt t="83097" x="2328863" y="3548063"/>
          <p14:tracePt t="83105" x="2311400" y="3548063"/>
          <p14:tracePt t="83114" x="2286000" y="3548063"/>
          <p14:tracePt t="83121" x="2268538" y="3548063"/>
          <p14:tracePt t="83130" x="2243138" y="3548063"/>
          <p14:tracePt t="83137" x="2217738" y="3548063"/>
          <p14:tracePt t="83145" x="2201863" y="3548063"/>
          <p14:tracePt t="83153" x="2192338" y="3548063"/>
          <p14:tracePt t="83161" x="2176463" y="3548063"/>
          <p14:tracePt t="83169" x="2159000" y="3548063"/>
          <p14:tracePt t="83177" x="2151063" y="3548063"/>
          <p14:tracePt t="83185" x="2133600" y="3548063"/>
          <p14:tracePt t="83193" x="2125663" y="3556000"/>
          <p14:tracePt t="83201" x="2108200" y="3556000"/>
          <p14:tracePt t="83209" x="2090738" y="3556000"/>
          <p14:tracePt t="83217" x="2082800" y="3573463"/>
          <p14:tracePt t="83225" x="2057400" y="3573463"/>
          <p14:tracePt t="83234" x="2039938" y="3581400"/>
          <p14:tracePt t="83241" x="2014538" y="3581400"/>
          <p14:tracePt t="83249" x="1989138" y="3598863"/>
          <p14:tracePt t="83257" x="1973263" y="3598863"/>
          <p14:tracePt t="83265" x="1947863" y="3614738"/>
          <p14:tracePt t="83273" x="1922463" y="3614738"/>
          <p14:tracePt t="83281" x="1879600" y="3624263"/>
          <p14:tracePt t="83289" x="1854200" y="3624263"/>
          <p14:tracePt t="83298" x="1836738" y="3640138"/>
          <p14:tracePt t="83306" x="1795463" y="3640138"/>
          <p14:tracePt t="83315" x="1770063" y="3649663"/>
          <p14:tracePt t="83322" x="1744663" y="3649663"/>
          <p14:tracePt t="83331" x="1719263" y="3665538"/>
          <p14:tracePt t="83338" x="1701800" y="3665538"/>
          <p14:tracePt t="83348" x="1676400" y="3665538"/>
          <p14:tracePt t="83353" x="1658938" y="3665538"/>
          <p14:tracePt t="83377" x="1651000" y="3665538"/>
          <p14:tracePt t="83505" x="1651000" y="3683000"/>
          <p14:tracePt t="83577" x="1658938" y="3683000"/>
          <p14:tracePt t="86930" x="1676400" y="3683000"/>
          <p14:tracePt t="86939" x="1701800" y="3683000"/>
          <p14:tracePt t="86946" x="1727200" y="3665538"/>
          <p14:tracePt t="86956" x="1760538" y="3665538"/>
          <p14:tracePt t="86962" x="1811338" y="3649663"/>
          <p14:tracePt t="86973" x="1854200" y="3649663"/>
          <p14:tracePt t="86980" x="1905000" y="3640138"/>
          <p14:tracePt t="86991" x="1955800" y="3640138"/>
          <p14:tracePt t="86998" x="2014538" y="3624263"/>
          <p14:tracePt t="87014" x="2090738" y="3614738"/>
          <p14:tracePt t="87051" x="2201863" y="3598863"/>
          <p14:tracePt t="87066" x="2217738" y="3598863"/>
          <p14:tracePt t="87100" x="2217738" y="3581400"/>
          <p14:tracePt t="87146" x="2217738" y="3573463"/>
          <p14:tracePt t="87170" x="2217738" y="3556000"/>
          <p14:tracePt t="87186" x="2201863" y="3548063"/>
          <p14:tracePt t="87218" x="2201863" y="3530600"/>
          <p14:tracePt t="87234" x="2192338" y="3530600"/>
          <p14:tracePt t="87250" x="2192338" y="3513138"/>
          <p14:tracePt t="87265" x="2176463" y="3513138"/>
          <p14:tracePt t="87275" x="2176463" y="3505200"/>
          <p14:tracePt t="87282" x="2159000" y="3505200"/>
          <p14:tracePt t="87298" x="2159000" y="3487738"/>
          <p14:tracePt t="87306" x="2151063" y="3487738"/>
          <p14:tracePt t="87331" x="2133600" y="3487738"/>
          <p14:tracePt t="87339" x="2125663" y="3479800"/>
          <p14:tracePt t="87354" x="2108200" y="3479800"/>
          <p14:tracePt t="87362" x="2108200" y="3462338"/>
          <p14:tracePt t="87370" x="2090738" y="3462338"/>
          <p14:tracePt t="87386" x="2082800" y="3462338"/>
          <p14:tracePt t="87394" x="2065338" y="3462338"/>
          <p14:tracePt t="87402" x="2057400" y="3462338"/>
          <p14:tracePt t="87410" x="2039938" y="3462338"/>
          <p14:tracePt t="87418" x="2024063" y="3462338"/>
          <p14:tracePt t="87426" x="2014538" y="3462338"/>
          <p14:tracePt t="87434" x="1998663" y="3462338"/>
          <p14:tracePt t="87442" x="1989138" y="3462338"/>
          <p14:tracePt t="87450" x="1973263" y="3462338"/>
          <p14:tracePt t="87459" x="1955800" y="3462338"/>
          <p14:tracePt t="87466" x="1947863" y="3462338"/>
          <p14:tracePt t="87475" x="1930400" y="3462338"/>
          <p14:tracePt t="87482" x="1922463" y="3462338"/>
          <p14:tracePt t="87490" x="1905000" y="3462338"/>
          <p14:tracePt t="87498" x="1897063" y="3462338"/>
          <p14:tracePt t="87506" x="1879600" y="3446463"/>
          <p14:tracePt t="87514" x="1862138" y="3446463"/>
          <p14:tracePt t="87523" x="1854200" y="3436938"/>
          <p14:tracePt t="87530" x="1836738" y="3436938"/>
          <p14:tracePt t="87538" x="1828800" y="3436938"/>
          <p14:tracePt t="87546" x="1811338" y="3421063"/>
          <p14:tracePt t="87554" x="1795463" y="3421063"/>
          <p14:tracePt t="87563" x="1795463" y="3411538"/>
          <p14:tracePt t="87570" x="1785938" y="3411538"/>
          <p14:tracePt t="87586" x="1770063" y="3395663"/>
          <p14:tracePt t="87618" x="1760538" y="3395663"/>
          <p14:tracePt t="91108" x="1770063" y="3395663"/>
          <p14:tracePt t="91116" x="1795463" y="3352800"/>
          <p14:tracePt t="91124" x="1828800" y="3344863"/>
          <p14:tracePt t="91131" x="1854200" y="3302000"/>
          <p14:tracePt t="91142" x="1897063" y="3276600"/>
          <p14:tracePt t="91162" x="2024063" y="3124200"/>
          <p14:tracePt t="91164" x="2090738" y="3040063"/>
          <p14:tracePt t="91183" x="2201863" y="2903538"/>
          <p14:tracePt t="91197" x="2328863" y="2735263"/>
          <p14:tracePt t="91214" x="2430463" y="2557463"/>
          <p14:tracePt t="91226" x="2471738" y="2463800"/>
          <p14:tracePt t="91236" x="2514600" y="2379663"/>
          <p14:tracePt t="91238" x="2540000" y="2303463"/>
          <p14:tracePt t="91254" x="2582863" y="2176463"/>
          <p14:tracePt t="91269" x="2608263" y="2082800"/>
          <p14:tracePt t="91280" x="2624138" y="2039938"/>
          <p14:tracePt t="91290" x="2624138" y="1998663"/>
          <p14:tracePt t="91297" x="2633663" y="1973263"/>
          <p14:tracePt t="91316" x="2633663" y="1930400"/>
          <p14:tracePt t="91318" x="2649538" y="1922463"/>
          <p14:tracePt t="91332" x="2649538" y="1897063"/>
          <p14:tracePt t="91334" x="2649538" y="1879600"/>
          <p14:tracePt t="91342" x="2667000" y="1862138"/>
          <p14:tracePt t="91353" x="2667000" y="1854200"/>
          <p14:tracePt t="91357" x="2667000" y="1836738"/>
          <p14:tracePt t="91364" x="2674938" y="1828800"/>
          <p14:tracePt t="91372" x="2674938" y="1811338"/>
          <p14:tracePt t="91387" x="2674938" y="1795463"/>
          <p14:tracePt t="91403" x="2674938" y="1785938"/>
          <p14:tracePt t="91411" x="2674938" y="1770063"/>
          <p14:tracePt t="91419" x="2674938" y="1760538"/>
          <p14:tracePt t="91427" x="2692400" y="1760538"/>
          <p14:tracePt t="91436" x="2692400" y="1744663"/>
          <p14:tracePt t="91444" x="2692400" y="1727200"/>
          <p14:tracePt t="91451" x="2692400" y="1701800"/>
          <p14:tracePt t="91460" x="2700338" y="1693863"/>
          <p14:tracePt t="91467" x="2700338" y="1676400"/>
          <p14:tracePt t="91475" x="2717800" y="1651000"/>
          <p14:tracePt t="91484" x="2717800" y="1633538"/>
          <p14:tracePt t="91492" x="2725738" y="1608138"/>
          <p14:tracePt t="91499" x="2725738" y="1600200"/>
          <p14:tracePt t="91507" x="2743200" y="1582738"/>
          <p14:tracePt t="91516" x="2743200" y="1557338"/>
          <p14:tracePt t="91523" x="2760663" y="1541463"/>
          <p14:tracePt t="91531" x="2760663" y="1531938"/>
          <p14:tracePt t="91539" x="2768600" y="1498600"/>
          <p14:tracePt t="91547" x="2768600" y="1490663"/>
          <p14:tracePt t="91556" x="2786063" y="1473200"/>
          <p14:tracePt t="91563" x="2786063" y="1465263"/>
          <p14:tracePt t="91571" x="2794000" y="1447800"/>
          <p14:tracePt t="91580" x="2794000" y="1430338"/>
          <p14:tracePt t="91587" x="2811463" y="1422400"/>
          <p14:tracePt t="91603" x="2811463" y="1404938"/>
          <p14:tracePt t="91612" x="2827338" y="1404938"/>
          <p14:tracePt t="91619" x="2827338" y="1397000"/>
          <p14:tracePt t="91628" x="2836863" y="1397000"/>
          <p14:tracePt t="92086" x="2827338" y="1397000"/>
          <p14:tracePt t="92098" x="2811463" y="1397000"/>
          <p14:tracePt t="92104" x="2794000" y="1397000"/>
          <p14:tracePt t="92126" x="2768600" y="1379538"/>
          <p14:tracePt t="92129" x="2760663" y="1363663"/>
          <p14:tracePt t="92141" x="2743200" y="1363663"/>
          <p14:tracePt t="92144" x="2725738" y="1363663"/>
          <p14:tracePt t="92159" x="2717800" y="1354138"/>
          <p14:tracePt t="92160" x="2700338" y="1354138"/>
          <p14:tracePt t="92168" x="2692400" y="1338263"/>
          <p14:tracePt t="92179" x="2674938" y="1338263"/>
          <p14:tracePt t="92186" x="2667000" y="1328738"/>
          <p14:tracePt t="92204" x="2649538" y="1328738"/>
          <p14:tracePt t="92216" x="2649538" y="1312863"/>
          <p14:tracePt t="92223" x="2633663" y="1312863"/>
          <p14:tracePt t="92224" x="2633663" y="1295400"/>
          <p14:tracePt t="92233" x="2624138" y="1295400"/>
          <p14:tracePt t="92243" x="2624138" y="1287463"/>
          <p14:tracePt t="92261" x="2608263" y="1287463"/>
          <p14:tracePt t="92263" x="2608263" y="1270000"/>
          <p14:tracePt t="92285" x="2598738" y="1270000"/>
          <p14:tracePt t="92301" x="2598738" y="1262063"/>
          <p14:tracePt t="92341" x="2582863" y="1262063"/>
          <p14:tracePt t="94538" x="2633663" y="1262063"/>
          <p14:tracePt t="94544" x="2700338" y="1262063"/>
          <p14:tracePt t="94552" x="2827338" y="1262063"/>
          <p14:tracePt t="94561" x="2989263" y="1262063"/>
          <p14:tracePt t="94568" x="3124200" y="1295400"/>
          <p14:tracePt t="94578" x="3302000" y="1338263"/>
          <p14:tracePt t="94594" x="3675063" y="1447800"/>
          <p14:tracePt t="94601" x="4013200" y="1541463"/>
          <p14:tracePt t="94610" x="4148138" y="1582738"/>
          <p14:tracePt t="94618" x="4259263" y="1600200"/>
          <p14:tracePt t="94648" x="4529138" y="1651000"/>
          <p14:tracePt t="94650" x="4605338" y="1668463"/>
          <p14:tracePt t="94666" x="4597400" y="1625600"/>
          <p14:tracePt t="94678" x="4470400" y="1557338"/>
          <p14:tracePt t="94694" x="3987800" y="1379538"/>
          <p14:tracePt t="94702" x="3649663" y="1295400"/>
          <p14:tracePt t="94715" x="3259138" y="1262063"/>
          <p14:tracePt t="94726" x="2878138" y="1262063"/>
          <p14:tracePt t="94730" x="2540000" y="1262063"/>
          <p14:tracePt t="94731" x="2192338" y="1363663"/>
          <p14:tracePt t="94744" x="2057400" y="1447800"/>
          <p14:tracePt t="94746" x="1828800" y="1600200"/>
          <p14:tracePt t="94760" x="1658938" y="1744663"/>
          <p14:tracePt t="94763" x="1557338" y="1897063"/>
          <p14:tracePt t="94771" x="1516063" y="2039938"/>
          <p14:tracePt t="94781" x="1516063" y="2176463"/>
          <p14:tracePt t="94786" x="1516063" y="2395538"/>
          <p14:tracePt t="94792" x="1651000" y="2540000"/>
          <p14:tracePt t="94801" x="1862138" y="2674938"/>
          <p14:tracePt t="94808" x="2176463" y="2801938"/>
          <p14:tracePt t="94816" x="2497138" y="2903538"/>
          <p14:tracePt t="94824" x="2836863" y="2963863"/>
          <p14:tracePt t="94832" x="2971800" y="2963863"/>
          <p14:tracePt t="94840" x="3233738" y="2963863"/>
          <p14:tracePt t="94848" x="3563938" y="2786063"/>
          <p14:tracePt t="94857" x="3700463" y="2582863"/>
          <p14:tracePt t="94864" x="3894138" y="2100263"/>
          <p14:tracePt t="94875" x="3903663" y="1862138"/>
          <p14:tracePt t="94881" x="3903663" y="1430338"/>
          <p14:tracePt t="94891" x="3894138" y="1023938"/>
          <p14:tracePt t="94896" x="3759200" y="703263"/>
          <p14:tracePt t="94908" x="3665538" y="584200"/>
          <p14:tracePt t="94913" x="3471863" y="406400"/>
          <p14:tracePt t="94924" x="3175000" y="203200"/>
          <p14:tracePt t="94930" x="2963863" y="203200"/>
          <p14:tracePt t="94941" x="2743200" y="203200"/>
          <p14:tracePt t="94946" x="2540000" y="355600"/>
          <p14:tracePt t="94957" x="2354263" y="558800"/>
          <p14:tracePt t="94964" x="2217738" y="787400"/>
          <p14:tracePt t="94975" x="2125663" y="1066800"/>
          <p14:tracePt t="94978" x="2090738" y="1338263"/>
          <p14:tracePt t="94991" x="2090738" y="1608138"/>
          <p14:tracePt t="94995" x="2176463" y="1897063"/>
          <p14:tracePt t="95011" x="2395538" y="2133600"/>
          <p14:tracePt t="95013" x="2667000" y="2311400"/>
          <p14:tracePt t="95024" x="2921000" y="2395538"/>
          <p14:tracePt t="95025" x="3167063" y="2395538"/>
          <p14:tracePt t="95032" x="3378200" y="2354263"/>
          <p14:tracePt t="95041" x="3733800" y="2039938"/>
          <p14:tracePt t="95048" x="3784600" y="1828800"/>
          <p14:tracePt t="95056" x="3894138" y="1465263"/>
          <p14:tracePt t="95064" x="3894138" y="1262063"/>
          <p14:tracePt t="95073" x="3894138" y="947738"/>
          <p14:tracePt t="95080" x="3878263" y="719138"/>
          <p14:tracePt t="95089" x="3784600" y="566738"/>
          <p14:tracePt t="95097" x="3716338" y="500063"/>
          <p14:tracePt t="95104" x="3624263" y="474663"/>
          <p14:tracePt t="95113" x="3446463" y="474663"/>
          <p14:tracePt t="95120" x="3302000" y="609600"/>
          <p14:tracePt t="95129" x="3167063" y="820738"/>
          <p14:tracePt t="95136" x="3055938" y="1084263"/>
          <p14:tracePt t="95144" x="2963863" y="1397000"/>
          <p14:tracePt t="95152" x="2946400" y="1719263"/>
          <p14:tracePt t="95161" x="2946400" y="2039938"/>
          <p14:tracePt t="95168" x="2989263" y="2379663"/>
          <p14:tracePt t="95176" x="3149600" y="2692400"/>
          <p14:tracePt t="95184" x="3378200" y="3005138"/>
          <p14:tracePt t="95193" x="3690938" y="3327400"/>
          <p14:tracePt t="95201" x="4013200" y="3581400"/>
          <p14:tracePt t="95208" x="4368800" y="3843338"/>
          <p14:tracePt t="95674" x="4376738" y="3843338"/>
          <p14:tracePt t="95685" x="4445000" y="3817938"/>
          <p14:tracePt t="95695" x="4503738" y="3784600"/>
          <p14:tracePt t="95704" x="4554538" y="3759200"/>
          <p14:tracePt t="95716" x="4622800" y="3733800"/>
          <p14:tracePt t="95718" x="4665663" y="3708400"/>
          <p14:tracePt t="95729" x="4706938" y="3690938"/>
          <p14:tracePt t="95730" x="4741863" y="3683000"/>
          <p14:tracePt t="95742" x="4757738" y="3665538"/>
          <p14:tracePt t="95754" x="4783138" y="3665538"/>
          <p14:tracePt t="95756" x="4800600" y="3649663"/>
          <p14:tracePt t="95767" x="4826000" y="3640138"/>
          <p14:tracePt t="95780" x="4843463" y="3624263"/>
          <p14:tracePt t="95783" x="4851400" y="3624263"/>
          <p14:tracePt t="95793" x="4868863" y="3614738"/>
          <p14:tracePt t="95806" x="4876800" y="3598863"/>
          <p14:tracePt t="95813" x="4876800" y="3581400"/>
          <p14:tracePt t="95815" x="4894263" y="3573463"/>
          <p14:tracePt t="95823" x="4910138" y="3556000"/>
          <p14:tracePt t="95835" x="4910138" y="3530600"/>
          <p14:tracePt t="95839" x="4919663" y="3505200"/>
          <p14:tracePt t="95846" x="4919663" y="3462338"/>
          <p14:tracePt t="95858" x="4935538" y="3446463"/>
          <p14:tracePt t="95866" x="4935538" y="3411538"/>
          <p14:tracePt t="95867" x="4945063" y="3378200"/>
          <p14:tracePt t="95880" x="4945063" y="3352800"/>
          <p14:tracePt t="95883" x="4945063" y="3327400"/>
          <p14:tracePt t="95896" x="4960938" y="3309938"/>
          <p14:tracePt t="95904" x="4960938" y="3302000"/>
        </p14:tracePtLst>
      </p14:laserTraceLst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83543A10-04EE-49E0-A9DE-22E1FAB9AE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5330397-DB28-4E92-42DF-37903319F1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837" y="1756147"/>
            <a:ext cx="5076230" cy="260101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/>
              <a:t>Items</a:t>
            </a:r>
          </a:p>
        </p:txBody>
      </p:sp>
      <p:pic>
        <p:nvPicPr>
          <p:cNvPr id="5" name="Picture 4" descr="A screenshot of a computer program&#10;&#10;Description automatically generated with low confidence">
            <a:extLst>
              <a:ext uri="{FF2B5EF4-FFF2-40B4-BE49-F238E27FC236}">
                <a16:creationId xmlns:a16="http://schemas.microsoft.com/office/drawing/2014/main" id="{2B26A90C-3E34-A5DB-1CAE-696B9A9EED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5133" y="639097"/>
            <a:ext cx="6627951" cy="3347115"/>
          </a:xfrm>
          <a:prstGeom prst="roundRect">
            <a:avLst>
              <a:gd name="adj" fmla="val 6267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ABDD7BE-6C6C-B8F1-8266-00F69FE12F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16486" y="4864285"/>
            <a:ext cx="9559028" cy="477953"/>
          </a:xfrm>
          <a:prstGeom prst="roundRect">
            <a:avLst>
              <a:gd name="adj" fmla="val 6267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8BAC39A3-BC67-0688-7BDE-C758653187C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468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768"/>
    </mc:Choice>
    <mc:Fallback xmlns="">
      <p:transition spd="slow" advTm="407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590" x="4960938" y="3302000"/>
          <p14:tracePt t="2599" x="4919663" y="3352800"/>
          <p14:tracePt t="2608" x="4851400" y="3421063"/>
          <p14:tracePt t="2614" x="4800600" y="3505200"/>
          <p14:tracePt t="2621" x="4732338" y="3573463"/>
          <p14:tracePt t="2631" x="4648200" y="3665538"/>
          <p14:tracePt t="2637" x="4579938" y="3759200"/>
          <p14:tracePt t="2648" x="4513263" y="3843338"/>
          <p14:tracePt t="2653" x="4437063" y="3919538"/>
          <p14:tracePt t="2664" x="4300538" y="4081463"/>
          <p14:tracePt t="2668" x="4165600" y="4216400"/>
          <p14:tracePt t="2682" x="4038600" y="4386263"/>
          <p14:tracePt t="2686" x="3919538" y="4503738"/>
          <p14:tracePt t="2697" x="3802063" y="4640263"/>
          <p14:tracePt t="2702" x="3690938" y="4757738"/>
          <p14:tracePt t="2713" x="3556000" y="4859338"/>
          <p14:tracePt t="2718" x="3497263" y="4910138"/>
          <p14:tracePt t="2731" x="3395663" y="5003800"/>
          <p14:tracePt t="2733" x="3217863" y="5130800"/>
          <p14:tracePt t="2740" x="3106738" y="5207000"/>
          <p14:tracePt t="2748" x="3055938" y="5224463"/>
          <p14:tracePt t="2755" x="2946400" y="5291138"/>
          <p14:tracePt t="2764" x="2852738" y="5316538"/>
          <p14:tracePt t="2772" x="2768600" y="5341938"/>
          <p14:tracePt t="2780" x="2692400" y="5367338"/>
          <p14:tracePt t="2787" x="2624138" y="5367338"/>
          <p14:tracePt t="2797" x="2557463" y="5384800"/>
          <p14:tracePt t="2804" x="2489200" y="5384800"/>
          <p14:tracePt t="2815" x="2420938" y="5392738"/>
          <p14:tracePt t="2821" x="2354263" y="5392738"/>
          <p14:tracePt t="2830" x="2286000" y="5392738"/>
          <p14:tracePt t="2836" x="2260600" y="5392738"/>
          <p14:tracePt t="2848" x="2201863" y="5392738"/>
          <p14:tracePt t="2852" x="2159000" y="5384800"/>
          <p14:tracePt t="2864" x="2125663" y="5384800"/>
          <p14:tracePt t="2869" x="2082800" y="5367338"/>
          <p14:tracePt t="2881" x="2014538" y="5367338"/>
          <p14:tracePt t="2886" x="1973263" y="5359400"/>
          <p14:tracePt t="2898" x="1930400" y="5359400"/>
          <p14:tracePt t="2903" x="1897063" y="5359400"/>
          <p14:tracePt t="2915" x="1862138" y="5341938"/>
          <p14:tracePt t="2920" x="1836738" y="5341938"/>
          <p14:tracePt t="2931" x="1795463" y="5341938"/>
          <p14:tracePt t="2935" x="1760538" y="5341938"/>
          <p14:tracePt t="2950" x="1727200" y="5341938"/>
          <p14:tracePt t="2952" x="1701800" y="5341938"/>
          <p14:tracePt t="2958" x="1676400" y="5341938"/>
          <p14:tracePt t="2965" x="1651000" y="5341938"/>
          <p14:tracePt t="2973" x="1633538" y="5341938"/>
          <p14:tracePt t="2981" x="1625600" y="5341938"/>
          <p14:tracePt t="2989" x="1608138" y="5341938"/>
          <p14:tracePt t="2997" x="1592263" y="5341938"/>
          <p14:tracePt t="3005" x="1582738" y="5341938"/>
          <p14:tracePt t="3021" x="1566863" y="5341938"/>
          <p14:tracePt t="3220" x="1566863" y="5326063"/>
          <p14:tracePt t="3228" x="1541463" y="5316538"/>
          <p14:tracePt t="3236" x="1516063" y="5291138"/>
          <p14:tracePt t="3244" x="1498600" y="5275263"/>
          <p14:tracePt t="3252" x="1473200" y="5257800"/>
          <p14:tracePt t="3260" x="1455738" y="5249863"/>
          <p14:tracePt t="3268" x="1447800" y="5232400"/>
          <p14:tracePt t="3277" x="1430338" y="5232400"/>
          <p14:tracePt t="3285" x="1422400" y="5224463"/>
          <p14:tracePt t="3293" x="1404938" y="5189538"/>
          <p14:tracePt t="3301" x="1379538" y="5181600"/>
          <p14:tracePt t="3309" x="1379538" y="5164138"/>
          <p14:tracePt t="3318" x="1363663" y="5138738"/>
          <p14:tracePt t="3325" x="1354138" y="5130800"/>
          <p14:tracePt t="3335" x="1338263" y="5113338"/>
          <p14:tracePt t="3341" x="1338263" y="5097463"/>
          <p14:tracePt t="3357" x="1320800" y="5087938"/>
          <p14:tracePt t="3389" x="1320800" y="5072063"/>
          <p14:tracePt t="9639" x="1201738" y="5072063"/>
          <p14:tracePt t="9647" x="1109663" y="5046663"/>
          <p14:tracePt t="9655" x="1041400" y="5003800"/>
          <p14:tracePt t="9661" x="957263" y="4960938"/>
          <p14:tracePt t="9671" x="906463" y="4927600"/>
          <p14:tracePt t="9678" x="820738" y="4868863"/>
          <p14:tracePt t="9688" x="754063" y="4792663"/>
          <p14:tracePt t="9694" x="677863" y="4724400"/>
          <p14:tracePt t="9704" x="550863" y="4597400"/>
          <p14:tracePt t="9711" x="449263" y="4462463"/>
          <p14:tracePt t="9721" x="406400" y="4386263"/>
          <p14:tracePt t="9727" x="338138" y="4275138"/>
          <p14:tracePt t="9738" x="322263" y="4233863"/>
          <p14:tracePt t="9745" x="287338" y="4165600"/>
          <p14:tracePt t="9754" x="271463" y="4114800"/>
          <p14:tracePt t="9760" x="254000" y="4071938"/>
          <p14:tracePt t="9771" x="254000" y="4056063"/>
          <p14:tracePt t="9776" x="254000" y="4030663"/>
          <p14:tracePt t="9788" x="271463" y="4030663"/>
          <p14:tracePt t="9790" x="338138" y="4030663"/>
          <p14:tracePt t="9798" x="414338" y="4030663"/>
          <p14:tracePt t="9806" x="515938" y="4030663"/>
          <p14:tracePt t="9814" x="728663" y="4081463"/>
          <p14:tracePt t="9823" x="947738" y="4122738"/>
          <p14:tracePt t="9830" x="1066800" y="4140200"/>
          <p14:tracePt t="9839" x="1270000" y="4191000"/>
          <p14:tracePt t="9846" x="1516063" y="4208463"/>
          <p14:tracePt t="9856" x="1608138" y="4216400"/>
          <p14:tracePt t="9863" x="1770063" y="4216400"/>
          <p14:tracePt t="9871" x="1905000" y="4216400"/>
          <p14:tracePt t="9878" x="2014538" y="4208463"/>
          <p14:tracePt t="9888" x="2082800" y="4148138"/>
          <p14:tracePt t="9894" x="2151063" y="4114800"/>
          <p14:tracePt t="9905" x="2176463" y="4046538"/>
          <p14:tracePt t="9912" x="2201863" y="3979863"/>
          <p14:tracePt t="9921" x="2243138" y="3843338"/>
          <p14:tracePt t="9928" x="2243138" y="3733800"/>
          <p14:tracePt t="9938" x="2243138" y="3598863"/>
          <p14:tracePt t="9944" x="2243138" y="3446463"/>
          <p14:tracePt t="9955" x="2201863" y="3309938"/>
          <p14:tracePt t="9960" x="2176463" y="3243263"/>
          <p14:tracePt t="9971" x="2133600" y="3141663"/>
          <p14:tracePt t="9976" x="2082800" y="3040063"/>
          <p14:tracePt t="9988" x="2039938" y="2989263"/>
          <p14:tracePt t="9993" x="1989138" y="2946400"/>
          <p14:tracePt t="10006" x="1947863" y="2938463"/>
          <p14:tracePt t="10007" x="1905000" y="2938463"/>
          <p14:tracePt t="10015" x="1836738" y="2938463"/>
          <p14:tracePt t="10023" x="1795463" y="2946400"/>
          <p14:tracePt t="10030" x="1719263" y="3030538"/>
          <p14:tracePt t="10037" x="1651000" y="3124200"/>
          <p14:tracePt t="10221" x="1719263" y="3055938"/>
          <p14:tracePt t="10229" x="1811338" y="2946400"/>
          <p14:tracePt t="10237" x="1879600" y="2852738"/>
          <p14:tracePt t="10245" x="1947863" y="2760663"/>
          <p14:tracePt t="10253" x="1998663" y="2692400"/>
          <p14:tracePt t="10261" x="2039938" y="2624138"/>
          <p14:tracePt t="10269" x="2082800" y="2573338"/>
          <p14:tracePt t="10277" x="2108200" y="2506663"/>
          <p14:tracePt t="10285" x="2108200" y="2463800"/>
          <p14:tracePt t="10293" x="2125663" y="2420938"/>
          <p14:tracePt t="10301" x="2133600" y="2336800"/>
          <p14:tracePt t="10309" x="2133600" y="2260600"/>
          <p14:tracePt t="10318" x="2133600" y="2192338"/>
          <p14:tracePt t="10326" x="2125663" y="2125663"/>
          <p14:tracePt t="10333" x="2057400" y="2057400"/>
          <p14:tracePt t="10341" x="1973263" y="1963738"/>
          <p14:tracePt t="10349" x="1862138" y="1930400"/>
          <p14:tracePt t="10357" x="1727200" y="1930400"/>
          <p14:tracePt t="10366" x="1582738" y="1930400"/>
          <p14:tracePt t="10374" x="1312863" y="1989138"/>
          <p14:tracePt t="10381" x="1109663" y="2133600"/>
          <p14:tracePt t="10390" x="906463" y="2328863"/>
          <p14:tracePt t="10398" x="812800" y="2463800"/>
          <p14:tracePt t="10407" x="635000" y="2674938"/>
          <p14:tracePt t="10414" x="515938" y="2903538"/>
          <p14:tracePt t="10424" x="474663" y="3005138"/>
          <p14:tracePt t="10430" x="406400" y="3167063"/>
          <p14:tracePt t="10440" x="381000" y="3309938"/>
          <p14:tracePt t="10447" x="381000" y="3436938"/>
          <p14:tracePt t="10457" x="381000" y="3581400"/>
          <p14:tracePt t="10462" x="449263" y="3640138"/>
          <p14:tracePt t="10474" x="609600" y="3716338"/>
          <p14:tracePt t="10480" x="838200" y="3751263"/>
          <p14:tracePt t="10490" x="1135063" y="3751263"/>
          <p14:tracePt t="10494" x="1473200" y="3751263"/>
          <p14:tracePt t="10508" x="1854200" y="3665538"/>
          <p14:tracePt t="10512" x="2243138" y="3505200"/>
          <p14:tracePt t="10524" x="2557463" y="3327400"/>
          <p14:tracePt t="10529" x="2667000" y="3217863"/>
          <p14:tracePt t="10541" x="2878138" y="3014663"/>
          <p14:tracePt t="10546" x="3132138" y="2649538"/>
          <p14:tracePt t="10558" x="3132138" y="2532063"/>
          <p14:tracePt t="10560" x="3175000" y="2286000"/>
          <p14:tracePt t="10566" x="3175000" y="2057400"/>
          <p14:tracePt t="10574" x="3149600" y="1854200"/>
          <p14:tracePt t="10582" x="3040063" y="1676400"/>
          <p14:tracePt t="10590" x="2895600" y="1541463"/>
          <p14:tracePt t="10598" x="2760663" y="1447800"/>
          <p14:tracePt t="10607" x="2608263" y="1404938"/>
          <p14:tracePt t="10614" x="2463800" y="1397000"/>
          <p14:tracePt t="10624" x="2336800" y="1397000"/>
          <p14:tracePt t="10631" x="2268538" y="1397000"/>
          <p14:tracePt t="10640" x="2159000" y="1430338"/>
          <p14:tracePt t="10647" x="2082800" y="1490663"/>
          <p14:tracePt t="10657" x="2057400" y="1516063"/>
          <p14:tracePt t="10663" x="1998663" y="1557338"/>
          <p14:tracePt t="10674" x="1973263" y="1600200"/>
          <p14:tracePt t="10680" x="1930400" y="1668463"/>
          <p14:tracePt t="10690" x="1930400" y="1693863"/>
          <p14:tracePt t="10695" x="1930400" y="1727200"/>
          <p14:tracePt t="10999" x="1930400" y="1693863"/>
          <p14:tracePt t="11011" x="1922463" y="1651000"/>
          <p14:tracePt t="11017" x="1922463" y="1600200"/>
          <p14:tracePt t="11026" x="1922463" y="1541463"/>
          <p14:tracePt t="11036" x="1922463" y="1490663"/>
          <p14:tracePt t="11047" x="1922463" y="1447800"/>
          <p14:tracePt t="11049" x="1922463" y="1422400"/>
          <p14:tracePt t="11058" x="1922463" y="1379538"/>
          <p14:tracePt t="11069" x="1922463" y="1338263"/>
          <p14:tracePt t="11079" x="1922463" y="1328738"/>
          <p14:tracePt t="11081" x="1922463" y="1312863"/>
          <p14:tracePt t="11107" x="1930400" y="1312863"/>
          <p14:tracePt t="11115" x="1955800" y="1312863"/>
          <p14:tracePt t="11130" x="1989138" y="1354138"/>
          <p14:tracePt t="11131" x="2024063" y="1379538"/>
          <p14:tracePt t="11141" x="2082800" y="1430338"/>
          <p14:tracePt t="11151" x="2133600" y="1473200"/>
          <p14:tracePt t="11164" x="2192338" y="1531938"/>
          <p14:tracePt t="11167" x="2243138" y="1582738"/>
          <p14:tracePt t="11174" x="2293938" y="1625600"/>
          <p14:tracePt t="11188" x="2379663" y="1676400"/>
          <p14:tracePt t="11200" x="2430463" y="1719263"/>
          <p14:tracePt t="11671" x="2430463" y="1785938"/>
          <p14:tracePt t="11683" x="2446338" y="1854200"/>
          <p14:tracePt t="11690" x="2471738" y="1930400"/>
          <p14:tracePt t="11706" x="2489200" y="2057400"/>
          <p14:tracePt t="11708" x="2532063" y="2243138"/>
          <p14:tracePt t="11721" x="2598738" y="2489200"/>
          <p14:tracePt t="11722" x="2667000" y="2786063"/>
          <p14:tracePt t="11732" x="2743200" y="3081338"/>
          <p14:tracePt t="11741" x="2811463" y="3233738"/>
          <p14:tracePt t="11754" x="2903538" y="3513138"/>
          <p14:tracePt t="11758" x="2997200" y="3776663"/>
          <p14:tracePt t="11764" x="3098800" y="4013200"/>
          <p14:tracePt t="11780" x="3124200" y="4097338"/>
          <p14:tracePt t="11786" x="3200400" y="4259263"/>
          <p14:tracePt t="11787" x="3268663" y="4386263"/>
          <p14:tracePt t="11799" x="3327400" y="4478338"/>
          <p14:tracePt t="11812" x="3370263" y="4554538"/>
          <p14:tracePt t="11814" x="3378200" y="4589463"/>
          <p14:tracePt t="11821" x="3403600" y="4622800"/>
          <p14:tracePt t="11837" x="3429000" y="4656138"/>
          <p14:tracePt t="11841" x="3446463" y="4665663"/>
          <p14:tracePt t="12009" x="3429000" y="4665663"/>
          <p14:tracePt t="12022" x="3395663" y="4681538"/>
          <p14:tracePt t="12029" x="3335338" y="4724400"/>
          <p14:tracePt t="12038" x="3284538" y="4757738"/>
          <p14:tracePt t="12054" x="3243263" y="4800600"/>
          <p14:tracePt t="12059" x="3200400" y="4843463"/>
          <p14:tracePt t="12063" x="3149600" y="4868863"/>
          <p14:tracePt t="12072" x="3124200" y="4894263"/>
          <p14:tracePt t="12076" x="3040063" y="4953000"/>
          <p14:tracePt t="12088" x="2971800" y="5003800"/>
          <p14:tracePt t="12100" x="2963863" y="5029200"/>
          <p14:tracePt t="12104" x="2921000" y="5062538"/>
          <p14:tracePt t="12117" x="2878138" y="5087938"/>
          <p14:tracePt t="12119" x="2852738" y="5113338"/>
          <p14:tracePt t="12126" x="2836863" y="5113338"/>
          <p14:tracePt t="12139" x="2827338" y="5130800"/>
          <p14:tracePt t="12142" x="2811463" y="5138738"/>
          <p14:tracePt t="12232" x="2811463" y="5156200"/>
          <p14:tracePt t="12271" x="2794000" y="5156200"/>
          <p14:tracePt t="14109" x="2794000" y="5164138"/>
          <p14:tracePt t="14117" x="2794000" y="5181600"/>
          <p14:tracePt t="14126" x="2794000" y="5189538"/>
          <p14:tracePt t="14135" x="2786063" y="5224463"/>
          <p14:tracePt t="14147" x="2786063" y="5232400"/>
          <p14:tracePt t="14149" x="2768600" y="5249863"/>
          <p14:tracePt t="14159" x="2768600" y="5257800"/>
          <p14:tracePt t="14170" x="2760663" y="5257800"/>
          <p14:tracePt t="14174" x="2760663" y="5275263"/>
          <p14:tracePt t="14192" x="2743200" y="5275263"/>
          <p14:tracePt t="14203" x="2725738" y="5291138"/>
          <p14:tracePt t="14213" x="2717800" y="5291138"/>
          <p14:tracePt t="14215" x="2692400" y="5291138"/>
          <p14:tracePt t="14223" x="2649538" y="5291138"/>
          <p14:tracePt t="14230" x="2624138" y="5291138"/>
          <p14:tracePt t="14240" x="2598738" y="5291138"/>
          <p14:tracePt t="14251" x="2565400" y="5291138"/>
          <p14:tracePt t="14255" x="2532063" y="5291138"/>
          <p14:tracePt t="14265" x="2497138" y="5291138"/>
          <p14:tracePt t="14274" x="2471738" y="5291138"/>
          <p14:tracePt t="14285" x="2430463" y="5291138"/>
          <p14:tracePt t="14287" x="2405063" y="5291138"/>
          <p14:tracePt t="14299" x="2354263" y="5300663"/>
          <p14:tracePt t="14643" x="2328863" y="5300663"/>
          <p14:tracePt t="14653" x="2286000" y="5300663"/>
          <p14:tracePt t="14666" x="2260600" y="5300663"/>
          <p14:tracePt t="14671" x="2217738" y="5300663"/>
          <p14:tracePt t="14683" x="2192338" y="5300663"/>
          <p14:tracePt t="14689" x="2151063" y="5300663"/>
          <p14:tracePt t="14695" x="2090738" y="5300663"/>
          <p14:tracePt t="14708" x="2024063" y="5300663"/>
          <p14:tracePt t="14710" x="1973263" y="5300663"/>
          <p14:tracePt t="14720" x="1905000" y="5300663"/>
          <p14:tracePt t="14729" x="1854200" y="5300663"/>
          <p14:tracePt t="14741" x="1828800" y="5300663"/>
          <p14:tracePt t="14743" x="1770063" y="5300663"/>
          <p14:tracePt t="14753" x="1727200" y="5300663"/>
          <p14:tracePt t="14766" x="1701800" y="5300663"/>
          <p14:tracePt t="14772" x="1658938" y="5300663"/>
          <p14:tracePt t="14774" x="1608138" y="5300663"/>
          <p14:tracePt t="14784" x="1582738" y="5300663"/>
          <p14:tracePt t="15468" x="1592263" y="5300663"/>
          <p14:tracePt t="15480" x="1608138" y="5300663"/>
          <p14:tracePt t="15486" x="1651000" y="5300663"/>
          <p14:tracePt t="15495" x="1693863" y="5300663"/>
          <p14:tracePt t="15510" x="1744663" y="5300663"/>
          <p14:tracePt t="15511" x="1795463" y="5300663"/>
          <p14:tracePt t="15525" x="1862138" y="5316538"/>
          <p14:tracePt t="15528" x="1930400" y="5326063"/>
          <p14:tracePt t="15542" x="1989138" y="5341938"/>
          <p14:tracePt t="15543" x="2039938" y="5359400"/>
          <p14:tracePt t="15550" x="2090738" y="5367338"/>
          <p14:tracePt t="15560" x="2125663" y="5367338"/>
          <p14:tracePt t="15573" x="2159000" y="5384800"/>
          <p14:tracePt t="15575" x="2201863" y="5392738"/>
          <p14:tracePt t="15585" x="2227263" y="5410200"/>
          <p14:tracePt t="15598" x="2260600" y="5427663"/>
          <p14:tracePt t="15601" x="2286000" y="5435600"/>
          <p14:tracePt t="15612" x="2293938" y="5435600"/>
          <p14:tracePt t="15616" x="2328863" y="5453063"/>
          <p14:tracePt t="15625" x="2336800" y="5453063"/>
          <p14:tracePt t="15642" x="2336800" y="5461000"/>
          <p14:tracePt t="15644" x="2354263" y="5461000"/>
          <p14:tracePt t="15645" x="2362200" y="5478463"/>
          <p14:tracePt t="15659" x="2379663" y="5478463"/>
          <p14:tracePt t="15660" x="2395538" y="5478463"/>
          <p14:tracePt t="15673" x="2395538" y="5494338"/>
          <p14:tracePt t="15683" x="2405063" y="5494338"/>
          <p14:tracePt t="15689" x="2420938" y="5503863"/>
          <p14:tracePt t="15710" x="2430463" y="5503863"/>
          <p14:tracePt t="15711" x="2463800" y="5519738"/>
          <p14:tracePt t="15717" x="2471738" y="5529263"/>
          <p14:tracePt t="15724" x="2497138" y="5529263"/>
          <p14:tracePt t="15737" x="2514600" y="5529263"/>
          <p14:tracePt t="15742" x="2532063" y="5545138"/>
          <p14:tracePt t="15748" x="2540000" y="5545138"/>
          <p14:tracePt t="15756" x="2557463" y="5545138"/>
          <p14:tracePt t="15764" x="2565400" y="5562600"/>
          <p14:tracePt t="15772" x="2582863" y="5562600"/>
          <p14:tracePt t="15780" x="2598738" y="5562600"/>
          <p14:tracePt t="17880" x="2608263" y="5562600"/>
          <p14:tracePt t="17888" x="2674938" y="5562600"/>
          <p14:tracePt t="17895" x="2768600" y="5562600"/>
          <p14:tracePt t="17907" x="2878138" y="5562600"/>
          <p14:tracePt t="17912" x="2989263" y="5562600"/>
          <p14:tracePt t="17925" x="3106738" y="5562600"/>
          <p14:tracePt t="17931" x="3243263" y="5562600"/>
          <p14:tracePt t="17941" x="3395663" y="5562600"/>
          <p14:tracePt t="17951" x="3530600" y="5562600"/>
          <p14:tracePt t="17952" x="4030663" y="5562600"/>
          <p14:tracePt t="17961" x="4335463" y="5570538"/>
          <p14:tracePt t="17970" x="4470400" y="5588000"/>
          <p14:tracePt t="17987" x="4945063" y="5638800"/>
          <p14:tracePt t="17994" x="5029200" y="5638800"/>
          <p14:tracePt t="18005" x="5189538" y="5656263"/>
          <p14:tracePt t="18013" x="5232400" y="5664200"/>
          <p14:tracePt t="18037" x="5326063" y="5664200"/>
          <p14:tracePt t="18041" x="5435600" y="5664200"/>
          <p14:tracePt t="18044" x="5461000" y="5664200"/>
          <p14:tracePt t="18056" x="5478463" y="5664200"/>
          <p14:tracePt t="18327" x="5478463" y="5638800"/>
          <p14:tracePt t="18340" x="5478463" y="5613400"/>
          <p14:tracePt t="18344" x="5478463" y="5588000"/>
          <p14:tracePt t="18356" x="5478463" y="5562600"/>
          <p14:tracePt t="18364" x="5478463" y="5519738"/>
          <p14:tracePt t="18376" x="5443538" y="5410200"/>
          <p14:tracePt t="18386" x="5435600" y="5291138"/>
          <p14:tracePt t="18396" x="5418138" y="5232400"/>
          <p14:tracePt t="18410" x="5376863" y="5097463"/>
          <p14:tracePt t="18411" x="5341938" y="5003800"/>
          <p14:tracePt t="18425" x="5283200" y="4868863"/>
          <p14:tracePt t="18426" x="5232400" y="4749800"/>
          <p14:tracePt t="18438" x="5173663" y="4614863"/>
          <p14:tracePt t="18447" x="5148263" y="4546600"/>
          <p14:tracePt t="18454" x="5097463" y="4419600"/>
          <p14:tracePt t="18469" x="5054600" y="4318000"/>
          <p14:tracePt t="18470" x="5011738" y="4191000"/>
          <p14:tracePt t="18483" x="4970463" y="4097338"/>
          <p14:tracePt t="18494" x="4945063" y="4005263"/>
          <p14:tracePt t="18495" x="4910138" y="3919538"/>
          <p14:tracePt t="18872" x="4910138" y="3886200"/>
          <p14:tracePt t="18882" x="4910138" y="3852863"/>
          <p14:tracePt t="18894" x="4894263" y="3827463"/>
          <p14:tracePt t="18899" x="4894263" y="3802063"/>
          <p14:tracePt t="18909" x="4894263" y="3776663"/>
          <p14:tracePt t="18920" x="4894263" y="3751263"/>
          <p14:tracePt t="18922" x="4876800" y="3708400"/>
          <p14:tracePt t="18937" x="4868863" y="3683000"/>
          <p14:tracePt t="18941" x="4851400" y="3640138"/>
          <p14:tracePt t="18948" x="4826000" y="3513138"/>
          <p14:tracePt t="18960" x="4800600" y="3479800"/>
          <p14:tracePt t="18964" x="4757738" y="3378200"/>
          <p14:tracePt t="18973" x="4691063" y="3243263"/>
          <p14:tracePt t="18985" x="4622800" y="3149600"/>
          <p14:tracePt t="18987" x="4538663" y="3014663"/>
          <p14:tracePt t="18998" x="4445000" y="2878138"/>
          <p14:tracePt t="19015" x="4351338" y="2735263"/>
          <p14:tracePt t="19019" x="4241800" y="2582863"/>
          <p14:tracePt t="19021" x="4122738" y="2420938"/>
          <p14:tracePt t="19029" x="3987800" y="2268538"/>
          <p14:tracePt t="19042" x="3759200" y="1998663"/>
          <p14:tracePt t="19053" x="3700463" y="1947863"/>
          <p14:tracePt t="19065" x="3513138" y="1770063"/>
          <p14:tracePt t="19077" x="3378200" y="1693863"/>
          <p14:tracePt t="19083" x="3259138" y="1633538"/>
          <p14:tracePt t="19086" x="3124200" y="1566863"/>
          <p14:tracePt t="19092" x="2989263" y="1531938"/>
          <p14:tracePt t="19106" x="2674938" y="1498600"/>
          <p14:tracePt t="19118" x="2497138" y="1498600"/>
          <p14:tracePt t="19121" x="2328863" y="1498600"/>
          <p14:tracePt t="19128" x="2151063" y="1498600"/>
          <p14:tracePt t="19136" x="1989138" y="1541463"/>
          <p14:tracePt t="19144" x="1811338" y="1608138"/>
          <p14:tracePt t="19152" x="1676400" y="1693863"/>
          <p14:tracePt t="19160" x="1557338" y="1785938"/>
          <p14:tracePt t="19168" x="1498600" y="1828800"/>
          <p14:tracePt t="19176" x="1404938" y="1922463"/>
          <p14:tracePt t="19184" x="1338263" y="2039938"/>
          <p14:tracePt t="19191" x="1252538" y="2192338"/>
          <p14:tracePt t="19200" x="1227138" y="2311400"/>
          <p14:tracePt t="19208" x="1201738" y="2446338"/>
          <p14:tracePt t="19216" x="1201738" y="2573338"/>
          <p14:tracePt t="19223" x="1201738" y="2709863"/>
          <p14:tracePt t="19233" x="1227138" y="2852738"/>
          <p14:tracePt t="19240" x="1320800" y="3005138"/>
          <p14:tracePt t="19250" x="1498600" y="3233738"/>
          <p14:tracePt t="19256" x="1608138" y="3309938"/>
          <p14:tracePt t="19266" x="1922463" y="3548063"/>
          <p14:tracePt t="19272" x="2217738" y="3665538"/>
          <p14:tracePt t="19283" x="2514600" y="3759200"/>
          <p14:tracePt t="19288" x="2852738" y="3817938"/>
          <p14:tracePt t="19301" x="3192463" y="3827463"/>
          <p14:tracePt t="19306" x="3335338" y="3827463"/>
          <p14:tracePt t="19317" x="3878263" y="3784600"/>
          <p14:tracePt t="19322" x="4165600" y="3665538"/>
          <p14:tracePt t="19335" x="4284663" y="3573463"/>
          <p14:tracePt t="19339" x="4513263" y="3411538"/>
          <p14:tracePt t="19350" x="4691063" y="3217863"/>
          <p14:tracePt t="19355" x="4843463" y="3030538"/>
          <p14:tracePt t="19368" x="4945063" y="2827338"/>
          <p14:tracePt t="19370" x="5011738" y="2641600"/>
          <p14:tracePt t="19377" x="5072063" y="2438400"/>
          <p14:tracePt t="19385" x="5080000" y="2260600"/>
          <p14:tracePt t="19392" x="5080000" y="2082800"/>
          <p14:tracePt t="19401" x="5080000" y="1922463"/>
          <p14:tracePt t="19408" x="5080000" y="1854200"/>
          <p14:tracePt t="19418" x="5003800" y="1633538"/>
          <p14:tracePt t="19425" x="4919663" y="1516063"/>
          <p14:tracePt t="19434" x="4808538" y="1404938"/>
          <p14:tracePt t="19440" x="4673600" y="1312863"/>
          <p14:tracePt t="19451" x="4538663" y="1227138"/>
          <p14:tracePt t="19457" x="4241800" y="1135063"/>
          <p14:tracePt t="19467" x="4005263" y="1109663"/>
          <p14:tracePt t="19473" x="3759200" y="1109663"/>
          <p14:tracePt t="19484" x="3462338" y="1109663"/>
          <p14:tracePt t="19489" x="3175000" y="1150938"/>
          <p14:tracePt t="19500" x="2895600" y="1262063"/>
          <p14:tracePt t="19505" x="2598738" y="1397000"/>
          <p14:tracePt t="19519" x="2311400" y="1582738"/>
          <p14:tracePt t="19524" x="2217738" y="1668463"/>
          <p14:tracePt t="19533" x="2014538" y="1836738"/>
          <p14:tracePt t="19538" x="1854200" y="1998663"/>
          <p14:tracePt t="19550" x="1811338" y="2082800"/>
          <p14:tracePt t="19555" x="1701800" y="2235200"/>
          <p14:tracePt t="19566" x="1592263" y="2463800"/>
          <p14:tracePt t="19571" x="1566863" y="2582863"/>
          <p14:tracePt t="19585" x="1566863" y="2717800"/>
          <p14:tracePt t="19586" x="1566863" y="2852738"/>
          <p14:tracePt t="19593" x="1582738" y="2963863"/>
          <p14:tracePt t="19600" x="1651000" y="3098800"/>
          <p14:tracePt t="19608" x="1760538" y="3233738"/>
          <p14:tracePt t="19617" x="1862138" y="3344863"/>
          <p14:tracePt t="19624" x="2024063" y="3436938"/>
          <p14:tracePt t="19633" x="2354263" y="3598863"/>
          <p14:tracePt t="19640" x="2582863" y="3649663"/>
          <p14:tracePt t="19650" x="2878138" y="3683000"/>
          <p14:tracePt t="19656" x="3192463" y="3683000"/>
          <p14:tracePt t="19667" x="3352800" y="3683000"/>
          <p14:tracePt t="19673" x="3624263" y="3640138"/>
          <p14:tracePt t="19685" x="3894138" y="3548063"/>
          <p14:tracePt t="19691" x="4097338" y="3436938"/>
          <p14:tracePt t="19700" x="4259263" y="3327400"/>
          <p14:tracePt t="19706" x="4394200" y="3192463"/>
          <p14:tracePt t="19717" x="4470400" y="3081338"/>
          <p14:tracePt t="19722" x="4487863" y="3014663"/>
          <p14:tracePt t="19734" x="4513263" y="2895600"/>
          <p14:tracePt t="19739" x="4529138" y="2776538"/>
          <p14:tracePt t="19750" x="4529138" y="2598738"/>
          <p14:tracePt t="19754" x="4529138" y="2489200"/>
          <p14:tracePt t="19770" x="4462463" y="2370138"/>
          <p14:tracePt t="19771" x="4376738" y="2243138"/>
          <p14:tracePt t="19779" x="4335463" y="2192338"/>
          <p14:tracePt t="19785" x="4259263" y="2100263"/>
          <p14:tracePt t="19801" x="4165600" y="1998663"/>
          <p14:tracePt t="19802" x="4071938" y="1922463"/>
          <p14:tracePt t="19809" x="3987800" y="1862138"/>
          <p14:tracePt t="19817" x="3903663" y="1828800"/>
          <p14:tracePt t="19824" x="3827463" y="1785938"/>
          <p14:tracePt t="19832" x="3741738" y="1770063"/>
          <p14:tracePt t="19840" x="3665538" y="1770063"/>
          <p14:tracePt t="19849" x="3538538" y="1770063"/>
          <p14:tracePt t="21972" x="3538538" y="1760538"/>
          <p14:tracePt t="21981" x="3538538" y="1727200"/>
          <p14:tracePt t="21987" x="3538538" y="1701800"/>
          <p14:tracePt t="21998" x="3530600" y="1693863"/>
          <p14:tracePt t="22007" x="3530600" y="1668463"/>
          <p14:tracePt t="22016" x="3530600" y="1633538"/>
          <p14:tracePt t="22022" x="3530600" y="1600200"/>
          <p14:tracePt t="22029" x="3513138" y="1566863"/>
          <p14:tracePt t="22046" x="3513138" y="1541463"/>
          <p14:tracePt t="22048" x="3497263" y="1498600"/>
          <p14:tracePt t="22063" x="3487738" y="1465263"/>
          <p14:tracePt t="22064" x="3487738" y="1422400"/>
          <p14:tracePt t="22072" x="3471863" y="1404938"/>
          <p14:tracePt t="22084" x="3471863" y="1379538"/>
          <p14:tracePt t="22085" x="3462338" y="1354138"/>
          <p14:tracePt t="22101" x="3446463" y="1338263"/>
          <p14:tracePt t="22105" x="3446463" y="1328738"/>
          <p14:tracePt t="22116" x="3446463" y="1312863"/>
          <p14:tracePt t="22127" x="3429000" y="1295400"/>
          <p14:tracePt t="22151" x="3429000" y="1287463"/>
          <p14:tracePt t="22177" x="3421063" y="1287463"/>
          <p14:tracePt t="22477" x="3403600" y="1287463"/>
          <p14:tracePt t="22487" x="3370263" y="1262063"/>
          <p14:tracePt t="22495" x="3335338" y="1244600"/>
          <p14:tracePt t="22505" x="3284538" y="1244600"/>
          <p14:tracePt t="22516" x="3233738" y="1227138"/>
          <p14:tracePt t="22518" x="3192463" y="1227138"/>
          <p14:tracePt t="22534" x="3098800" y="1219200"/>
          <p14:tracePt t="22536" x="2997200" y="1201738"/>
          <p14:tracePt t="22543" x="2921000" y="1201738"/>
          <p14:tracePt t="22554" x="2827338" y="1201738"/>
          <p14:tracePt t="22567" x="2717800" y="1201738"/>
          <p14:tracePt t="22569" x="2649538" y="1201738"/>
          <p14:tracePt t="22578" x="2565400" y="1201738"/>
          <p14:tracePt t="22590" x="2540000" y="1201738"/>
          <p14:tracePt t="22594" x="2489200" y="1201738"/>
          <p14:tracePt t="22602" x="2430463" y="1201738"/>
          <p14:tracePt t="22612" x="2395538" y="1201738"/>
          <p14:tracePt t="22623" x="2362200" y="1201738"/>
          <p14:tracePt t="22630" x="2336800" y="1201738"/>
          <p14:tracePt t="22632" x="2311400" y="1201738"/>
          <p14:tracePt t="22641" x="2293938" y="1201738"/>
          <p14:tracePt t="22650" x="2268538" y="1201738"/>
          <p14:tracePt t="22892" x="2243138" y="1201738"/>
          <p14:tracePt t="22901" x="2227263" y="1201738"/>
          <p14:tracePt t="22915" x="2201863" y="1201738"/>
          <p14:tracePt t="22920" x="2192338" y="1193800"/>
          <p14:tracePt t="22931" x="2159000" y="1193800"/>
          <p14:tracePt t="22942" x="2133600" y="1193800"/>
          <p14:tracePt t="22946" x="2090738" y="1176338"/>
          <p14:tracePt t="22956" x="2057400" y="1160463"/>
          <p14:tracePt t="22960" x="1998663" y="1160463"/>
          <p14:tracePt t="22973" x="1947863" y="1150938"/>
          <p14:tracePt t="22975" x="1905000" y="1150938"/>
          <p14:tracePt t="22989" x="1897063" y="1150938"/>
          <p14:tracePt t="22990" x="1854200" y="1135063"/>
          <p14:tracePt t="23001" x="1811338" y="1135063"/>
          <p14:tracePt t="23012" x="1770063" y="1125538"/>
          <p14:tracePt t="23015" x="1744663" y="1125538"/>
          <p14:tracePt t="23024" x="1727200" y="1125538"/>
          <p14:tracePt t="23041" x="1701800" y="1125538"/>
          <p14:tracePt t="23042" x="1693863" y="1125538"/>
          <p14:tracePt t="23048" x="1676400" y="1125538"/>
          <p14:tracePt t="23069" x="1658938" y="1125538"/>
          <p14:tracePt t="23380" x="1693863" y="1125538"/>
          <p14:tracePt t="23393" x="1719263" y="1125538"/>
          <p14:tracePt t="23399" x="1760538" y="1125538"/>
          <p14:tracePt t="23409" x="1785938" y="1150938"/>
          <p14:tracePt t="23422" x="1811338" y="1150938"/>
          <p14:tracePt t="23426" x="1862138" y="1176338"/>
          <p14:tracePt t="23445" x="1955800" y="1219200"/>
          <p14:tracePt t="23447" x="2014538" y="1244600"/>
          <p14:tracePt t="23464" x="2057400" y="1262063"/>
          <p14:tracePt t="23465" x="2082800" y="1262063"/>
          <p14:tracePt t="23474" x="2125663" y="1270000"/>
          <p14:tracePt t="23485" x="2159000" y="1287463"/>
          <p14:tracePt t="23489" x="2201863" y="1287463"/>
          <p14:tracePt t="23498" x="2227263" y="1295400"/>
          <p14:tracePt t="23514" x="2260600" y="1312863"/>
          <p14:tracePt t="23516" x="2286000" y="1312863"/>
          <p14:tracePt t="23517" x="2311400" y="1312863"/>
          <p14:tracePt t="23535" x="2336800" y="1328738"/>
          <p14:tracePt t="23536" x="2354263" y="1328738"/>
          <p14:tracePt t="23548" x="2379663" y="1328738"/>
          <p14:tracePt t="23556" x="2420938" y="1328738"/>
          <p14:tracePt t="23569" x="2446338" y="1328738"/>
          <p14:tracePt t="23572" x="2489200" y="1328738"/>
          <p14:tracePt t="23576" x="2532063" y="1328738"/>
          <p14:tracePt t="23587" x="2565400" y="1328738"/>
          <p14:tracePt t="23595" x="2624138" y="1328738"/>
          <p14:tracePt t="23608" x="2667000" y="1328738"/>
          <p14:tracePt t="23612" x="2717800" y="1328738"/>
          <p14:tracePt t="23614" x="2768600" y="1328738"/>
          <p14:tracePt t="23626" x="2811463" y="1328738"/>
          <p14:tracePt t="23630" x="2862263" y="1328738"/>
          <p14:tracePt t="23636" x="2921000" y="1328738"/>
          <p14:tracePt t="23645" x="2989263" y="1328738"/>
          <p14:tracePt t="23652" x="3065463" y="1328738"/>
          <p14:tracePt t="23660" x="3149600" y="1328738"/>
          <p14:tracePt t="23668" x="3233738" y="1328738"/>
          <p14:tracePt t="23676" x="3309938" y="1328738"/>
          <p14:tracePt t="23684" x="3403600" y="1328738"/>
          <p14:tracePt t="23693" x="3487738" y="1338263"/>
          <p14:tracePt t="23700" x="3513138" y="1338263"/>
          <p14:tracePt t="23709" x="3563938" y="1354138"/>
          <p14:tracePt t="23990" x="3581400" y="1354138"/>
          <p14:tracePt t="24000" x="3606800" y="1354138"/>
          <p14:tracePt t="24013" x="3665538" y="1354138"/>
          <p14:tracePt t="24014" x="3716338" y="1354138"/>
          <p14:tracePt t="24027" x="3767138" y="1338263"/>
          <p14:tracePt t="24034" x="3835400" y="1338263"/>
          <p14:tracePt t="24047" x="3878263" y="1338263"/>
          <p14:tracePt t="24049" x="3962400" y="1328738"/>
          <p14:tracePt t="24058" x="4005263" y="1328738"/>
          <p14:tracePt t="24070" x="4038600" y="1328738"/>
          <p14:tracePt t="24073" x="4081463" y="1328738"/>
          <p14:tracePt t="24082" x="4106863" y="1328738"/>
          <p14:tracePt t="24091" x="4122738" y="1328738"/>
          <p14:tracePt t="24103" x="4140200" y="1328738"/>
          <p14:tracePt t="24157" x="4122738" y="1328738"/>
          <p14:tracePt t="24168" x="4106863" y="1338263"/>
          <p14:tracePt t="24180" x="4081463" y="1338263"/>
          <p14:tracePt t="24182" x="4038600" y="1354138"/>
          <p14:tracePt t="24196" x="3987800" y="1363663"/>
          <p14:tracePt t="24198" x="3919538" y="1379538"/>
          <p14:tracePt t="24212" x="3852863" y="1397000"/>
          <p14:tracePt t="24214" x="3784600" y="1404938"/>
          <p14:tracePt t="24228" x="3716338" y="1422400"/>
          <p14:tracePt t="24230" x="3690938" y="1422400"/>
          <p14:tracePt t="24237" x="3632200" y="1430338"/>
          <p14:tracePt t="24245" x="3598863" y="1447800"/>
          <p14:tracePt t="24253" x="3538538" y="1447800"/>
          <p14:tracePt t="24260" x="3497263" y="1447800"/>
          <p14:tracePt t="24268" x="3462338" y="1465263"/>
          <p14:tracePt t="24276" x="3429000" y="1465263"/>
          <p14:tracePt t="24284" x="3395663" y="1465263"/>
          <p14:tracePt t="24292" x="3378200" y="1465263"/>
          <p14:tracePt t="24301" x="3352800" y="1465263"/>
          <p14:tracePt t="24309" x="3327400" y="1465263"/>
          <p14:tracePt t="24317" x="3302000" y="1465263"/>
          <p14:tracePt t="24325" x="3268663" y="1465263"/>
          <p14:tracePt t="24333" x="3259138" y="1465263"/>
          <p14:tracePt t="24340" x="3233738" y="1465263"/>
          <p14:tracePt t="24349" x="3200400" y="1465263"/>
          <p14:tracePt t="24357" x="3175000" y="1465263"/>
          <p14:tracePt t="24365" x="3132138" y="1465263"/>
          <p14:tracePt t="24373" x="3106738" y="1465263"/>
          <p14:tracePt t="24381" x="3081338" y="1465263"/>
          <p14:tracePt t="24389" x="3040063" y="1465263"/>
          <p14:tracePt t="24397" x="3014663" y="1447800"/>
          <p14:tracePt t="24405" x="2963863" y="1430338"/>
          <p14:tracePt t="24413" x="2921000" y="1430338"/>
          <p14:tracePt t="24421" x="2878138" y="1422400"/>
          <p14:tracePt t="24429" x="2836863" y="1422400"/>
          <p14:tracePt t="24437" x="2794000" y="1422400"/>
          <p14:tracePt t="24445" x="2760663" y="1404938"/>
          <p14:tracePt t="24453" x="2700338" y="1404938"/>
          <p14:tracePt t="24461" x="2649538" y="1404938"/>
          <p14:tracePt t="24468" x="2608263" y="1404938"/>
          <p14:tracePt t="24477" x="2557463" y="1397000"/>
          <p14:tracePt t="24485" x="2532063" y="1397000"/>
          <p14:tracePt t="24494" x="2489200" y="1397000"/>
          <p14:tracePt t="24502" x="2446338" y="1397000"/>
          <p14:tracePt t="24510" x="2405063" y="1379538"/>
          <p14:tracePt t="24518" x="2379663" y="1379538"/>
          <p14:tracePt t="24527" x="2354263" y="1363663"/>
          <p14:tracePt t="24534" x="2328863" y="1363663"/>
          <p14:tracePt t="24544" x="2293938" y="1363663"/>
          <p14:tracePt t="24550" x="2286000" y="1363663"/>
          <p14:tracePt t="24561" x="2260600" y="1363663"/>
          <p14:tracePt t="24566" x="2243138" y="1354138"/>
          <p14:tracePt t="24576" x="2227263" y="1354138"/>
          <p14:tracePt t="24589" x="2217738" y="1354138"/>
          <p14:tracePt t="24597" x="2201863" y="1354138"/>
          <p14:tracePt t="24605" x="2201863" y="1338263"/>
          <p14:tracePt t="25023" x="2201863" y="1354138"/>
          <p14:tracePt t="25032" x="2201863" y="1363663"/>
          <p14:tracePt t="25041" x="2201863" y="1379538"/>
          <p14:tracePt t="25049" x="2201863" y="1397000"/>
          <p14:tracePt t="25063" x="2201863" y="1404938"/>
          <p14:tracePt t="25066" x="2201863" y="1422400"/>
          <p14:tracePt t="25083" x="2201863" y="1430338"/>
          <p14:tracePt t="25096" x="2217738" y="1447800"/>
          <p14:tracePt t="25116" x="2227263" y="1447800"/>
          <p14:tracePt t="25129" x="2227263" y="1465263"/>
          <p14:tracePt t="25140" x="2243138" y="1465263"/>
          <p14:tracePt t="25150" x="2243138" y="1473200"/>
          <p14:tracePt t="25154" x="2260600" y="1473200"/>
          <p14:tracePt t="25188" x="2260600" y="1490663"/>
          <p14:tracePt t="25190" x="2268538" y="1490663"/>
          <p14:tracePt t="25230" x="2268538" y="1498600"/>
          <p14:tracePt t="25246" x="2286000" y="1498600"/>
          <p14:tracePt t="25262" x="2286000" y="1516063"/>
          <p14:tracePt t="25278" x="2286000" y="1531938"/>
          <p14:tracePt t="25301" x="2293938" y="1531938"/>
          <p14:tracePt t="25309" x="2293938" y="1541463"/>
          <p14:tracePt t="25349" x="2293938" y="1557338"/>
          <p14:tracePt t="25381" x="2293938" y="1566863"/>
          <p14:tracePt t="25405" x="2293938" y="1582738"/>
          <p14:tracePt t="25421" x="2293938" y="1600200"/>
          <p14:tracePt t="25445" x="2293938" y="1608138"/>
          <p14:tracePt t="25478" x="2293938" y="1625600"/>
          <p14:tracePt t="25493" x="2293938" y="1633538"/>
          <p14:tracePt t="25517" x="2293938" y="1651000"/>
          <p14:tracePt t="25541" x="2293938" y="1668463"/>
          <p14:tracePt t="25558" x="2293938" y="1676400"/>
          <p14:tracePt t="25582" x="2293938" y="1693863"/>
          <p14:tracePt t="25614" x="2286000" y="1701800"/>
          <p14:tracePt t="25630" x="2268538" y="1701800"/>
          <p14:tracePt t="25638" x="2260600" y="1719263"/>
          <p14:tracePt t="25646" x="2243138" y="1719263"/>
          <p14:tracePt t="25654" x="2227263" y="1719263"/>
          <p14:tracePt t="25662" x="2217738" y="1719263"/>
          <p14:tracePt t="25670" x="2201863" y="1719263"/>
          <p14:tracePt t="25677" x="2176463" y="1719263"/>
          <p14:tracePt t="25685" x="2159000" y="1719263"/>
          <p14:tracePt t="25694" x="2133600" y="1719263"/>
          <p14:tracePt t="25702" x="2125663" y="1719263"/>
          <p14:tracePt t="25710" x="2090738" y="1719263"/>
          <p14:tracePt t="25718" x="2082800" y="1719263"/>
          <p14:tracePt t="25726" x="2057400" y="1719263"/>
          <p14:tracePt t="25734" x="2039938" y="1719263"/>
          <p14:tracePt t="25742" x="2014538" y="1719263"/>
          <p14:tracePt t="25749" x="1998663" y="1719263"/>
          <p14:tracePt t="25766" x="1989138" y="1719263"/>
          <p14:tracePt t="25774" x="1973263" y="1719263"/>
          <p14:tracePt t="25782" x="1955800" y="1719263"/>
          <p14:tracePt t="25790" x="1947863" y="1719263"/>
          <p14:tracePt t="25798" x="1930400" y="1719263"/>
          <p14:tracePt t="25814" x="1922463" y="1719263"/>
          <p14:tracePt t="25822" x="1905000" y="1719263"/>
          <p14:tracePt t="25838" x="1897063" y="1719263"/>
          <p14:tracePt t="25846" x="1879600" y="1719263"/>
          <p14:tracePt t="25854" x="1879600" y="1701800"/>
          <p14:tracePt t="25862" x="1862138" y="1701800"/>
          <p14:tracePt t="25886" x="1854200" y="1701800"/>
          <p14:tracePt t="26094" x="1854200" y="1719263"/>
          <p14:tracePt t="26126" x="1836738" y="1727200"/>
          <p14:tracePt t="26150" x="1836738" y="1744663"/>
          <p14:tracePt t="26166" x="1836738" y="1760538"/>
          <p14:tracePt t="26182" x="1836738" y="1770063"/>
          <p14:tracePt t="26190" x="1836738" y="1785938"/>
          <p14:tracePt t="26207" x="1836738" y="1795463"/>
          <p14:tracePt t="26223" x="1836738" y="1811338"/>
          <p14:tracePt t="26246" x="1836738" y="1828800"/>
          <p14:tracePt t="26278" x="1836738" y="1836738"/>
          <p14:tracePt t="26310" x="1836738" y="1854200"/>
          <p14:tracePt t="26326" x="1854200" y="1862138"/>
          <p14:tracePt t="26342" x="1854200" y="1879600"/>
          <p14:tracePt t="26350" x="1862138" y="1879600"/>
          <p14:tracePt t="26366" x="1862138" y="1897063"/>
          <p14:tracePt t="26382" x="1879600" y="1905000"/>
          <p14:tracePt t="26454" x="1879600" y="1922463"/>
          <p14:tracePt t="26478" x="1897063" y="1922463"/>
          <p14:tracePt t="26510" x="1897063" y="1930400"/>
          <p14:tracePt t="26542" x="1905000" y="1930400"/>
          <p14:tracePt t="26550" x="1905000" y="1947863"/>
          <p14:tracePt t="26807" x="1905000" y="1963738"/>
          <p14:tracePt t="27096" x="1905000" y="1947863"/>
          <p14:tracePt t="27103" x="1905000" y="1922463"/>
          <p14:tracePt t="27112" x="1905000" y="1897063"/>
          <p14:tracePt t="27120" x="1905000" y="1879600"/>
          <p14:tracePt t="27128" x="1905000" y="1854200"/>
          <p14:tracePt t="27135" x="1897063" y="1785938"/>
          <p14:tracePt t="27144" x="1879600" y="1744663"/>
          <p14:tracePt t="27157" x="1862138" y="1676400"/>
          <p14:tracePt t="27169" x="1836738" y="1625600"/>
          <p14:tracePt t="27171" x="1811338" y="1557338"/>
          <p14:tracePt t="27205" x="1658938" y="1338263"/>
          <p14:tracePt t="27209" x="1608138" y="1295400"/>
          <p14:tracePt t="27220" x="1566863" y="1262063"/>
          <p14:tracePt t="27236" x="1541463" y="1244600"/>
          <p14:tracePt t="27239" x="1498600" y="1219200"/>
          <p14:tracePt t="27240" x="1473200" y="1201738"/>
          <p14:tracePt t="27251" x="1430338" y="1193800"/>
          <p14:tracePt t="27258" x="1422400" y="1176338"/>
          <p14:tracePt t="27269" x="1389063" y="1176338"/>
          <p14:tracePt t="27277" x="1363663" y="1176338"/>
          <p14:tracePt t="27291" x="1354138" y="1176338"/>
          <p14:tracePt t="27312" x="1338263" y="1176338"/>
          <p14:tracePt t="27335" x="1338263" y="1193800"/>
          <p14:tracePt t="27342" x="1338263" y="1219200"/>
          <p14:tracePt t="27345" x="1363663" y="1244600"/>
          <p14:tracePt t="27351" x="1422400" y="1312863"/>
          <p14:tracePt t="27359" x="1490663" y="1379538"/>
          <p14:tracePt t="27368" x="1582738" y="1430338"/>
          <p14:tracePt t="27375" x="1693863" y="1498600"/>
          <p14:tracePt t="27384" x="1760538" y="1516063"/>
          <p14:tracePt t="27391" x="1854200" y="1557338"/>
          <p14:tracePt t="27399" x="1897063" y="1566863"/>
          <p14:tracePt t="27407" x="1955800" y="1566863"/>
          <p14:tracePt t="27416" x="2014538" y="1582738"/>
          <p14:tracePt t="27423" x="2039938" y="1582738"/>
          <p14:tracePt t="27433" x="2065338" y="1582738"/>
          <p14:tracePt t="27439" x="2082800" y="1582738"/>
          <p14:tracePt t="27450" x="2082800" y="1566863"/>
          <p14:tracePt t="27456" x="2082800" y="1541463"/>
          <p14:tracePt t="27467" x="2065338" y="1516063"/>
          <p14:tracePt t="27472" x="2014538" y="1473200"/>
          <p14:tracePt t="27483" x="1973263" y="1430338"/>
          <p14:tracePt t="27490" x="1922463" y="1422400"/>
          <p14:tracePt t="27500" x="1854200" y="1397000"/>
          <p14:tracePt t="27506" x="1811338" y="1379538"/>
          <p14:tracePt t="27517" x="1760538" y="1379538"/>
          <p14:tracePt t="27522" x="1701800" y="1379538"/>
          <p14:tracePt t="27533" x="1658938" y="1379538"/>
          <p14:tracePt t="27538" x="1608138" y="1422400"/>
          <p14:tracePt t="27550" x="1566863" y="1465263"/>
          <p14:tracePt t="27555" x="1524000" y="1498600"/>
          <p14:tracePt t="27568" x="1498600" y="1566863"/>
          <p14:tracePt t="27569" x="1473200" y="1608138"/>
          <p14:tracePt t="27576" x="1455738" y="1676400"/>
          <p14:tracePt t="27584" x="1447800" y="1719263"/>
          <p14:tracePt t="27591" x="1447800" y="1770063"/>
          <p14:tracePt t="27600" x="1447800" y="1811338"/>
          <p14:tracePt t="27607" x="1447800" y="1879600"/>
          <p14:tracePt t="27617" x="1455738" y="1922463"/>
          <p14:tracePt t="27624" x="1490663" y="1989138"/>
          <p14:tracePt t="27633" x="1541463" y="2057400"/>
          <p14:tracePt t="27640" x="1582738" y="2108200"/>
          <p14:tracePt t="27649" x="1633538" y="2151063"/>
          <p14:tracePt t="27656" x="1658938" y="2176463"/>
          <p14:tracePt t="27666" x="1701800" y="2201863"/>
          <p14:tracePt t="27671" x="1719263" y="2217738"/>
          <p14:tracePt t="27683" x="1727200" y="2235200"/>
          <p14:tracePt t="27688" x="1744663" y="2243138"/>
          <p14:tracePt t="27700" x="1760538" y="2243138"/>
          <p14:tracePt t="27727" x="1760538" y="2235200"/>
          <p14:tracePt t="27736" x="1760538" y="2201863"/>
          <p14:tracePt t="27743" x="1770063" y="2176463"/>
          <p14:tracePt t="27752" x="1770063" y="2133600"/>
          <p14:tracePt t="27759" x="1770063" y="2065338"/>
          <p14:tracePt t="27768" x="1785938" y="2014538"/>
          <p14:tracePt t="27776" x="1811338" y="1963738"/>
          <p14:tracePt t="27783" x="1811338" y="1922463"/>
          <p14:tracePt t="27792" x="1828800" y="1879600"/>
          <p14:tracePt t="27800" x="1836738" y="1836738"/>
          <p14:tracePt t="27807" x="1854200" y="1811338"/>
          <p14:tracePt t="27816" x="1854200" y="1785938"/>
          <p14:tracePt t="27823" x="1854200" y="1770063"/>
          <p14:tracePt t="27834" x="1862138" y="1770063"/>
          <p14:tracePt t="27840" x="1862138" y="1760538"/>
          <p14:tracePt t="28152" x="1879600" y="1760538"/>
          <p14:tracePt t="28162" x="1930400" y="1760538"/>
          <p14:tracePt t="28169" x="1998663" y="1744663"/>
          <p14:tracePt t="28187" x="2057400" y="1727200"/>
          <p14:tracePt t="28189" x="2125663" y="1719263"/>
          <p14:tracePt t="28196" x="2192338" y="1719263"/>
          <p14:tracePt t="28209" x="2260600" y="1701800"/>
          <p14:tracePt t="28212" x="2328863" y="1701800"/>
          <p14:tracePt t="28226" x="2420938" y="1693863"/>
          <p14:tracePt t="28227" x="2532063" y="1676400"/>
          <p14:tracePt t="28234" x="2624138" y="1676400"/>
          <p14:tracePt t="28244" x="2700338" y="1676400"/>
          <p14:tracePt t="28261" x="2836863" y="1676400"/>
          <p14:tracePt t="28267" x="2895600" y="1676400"/>
          <p14:tracePt t="28279" x="2928938" y="1676400"/>
          <p14:tracePt t="28292" x="2989263" y="1676400"/>
          <p14:tracePt t="28294" x="3014663" y="1676400"/>
          <p14:tracePt t="28302" x="3081338" y="1676400"/>
          <p14:tracePt t="28315" x="3098800" y="1676400"/>
          <p14:tracePt t="28318" x="3132138" y="1676400"/>
          <p14:tracePt t="28324" x="3175000" y="1676400"/>
          <p14:tracePt t="28337" x="3200400" y="1676400"/>
          <p14:tracePt t="28343" x="3233738" y="1676400"/>
          <p14:tracePt t="28349" x="3259138" y="1676400"/>
          <p14:tracePt t="28358" x="3268663" y="1676400"/>
          <p14:tracePt t="28370" x="3284538" y="1676400"/>
          <p14:tracePt t="28377" x="3302000" y="1676400"/>
          <p14:tracePt t="28378" x="3309938" y="1676400"/>
          <p14:tracePt t="28393" x="3327400" y="1676400"/>
          <p14:tracePt t="28416" x="3335338" y="1676400"/>
          <p14:tracePt t="28488" x="3335338" y="1668463"/>
          <p14:tracePt t="28505" x="3327400" y="1668463"/>
          <p14:tracePt t="28512" x="3309938" y="1651000"/>
          <p14:tracePt t="28521" x="3284538" y="1651000"/>
          <p14:tracePt t="28528" x="3259138" y="1651000"/>
          <p14:tracePt t="28536" x="3217863" y="1633538"/>
          <p14:tracePt t="28544" x="3167063" y="1625600"/>
          <p14:tracePt t="28552" x="3098800" y="1608138"/>
          <p14:tracePt t="28560" x="3014663" y="1600200"/>
          <p14:tracePt t="28568" x="2928938" y="1582738"/>
          <p14:tracePt t="28576" x="2836863" y="1566863"/>
          <p14:tracePt t="28584" x="2743200" y="1557338"/>
          <p14:tracePt t="28592" x="2633663" y="1541463"/>
          <p14:tracePt t="28600" x="2540000" y="1541463"/>
          <p14:tracePt t="28608" x="2463800" y="1541463"/>
          <p14:tracePt t="28616" x="2420938" y="1541463"/>
          <p14:tracePt t="28625" x="2354263" y="1541463"/>
          <p14:tracePt t="28632" x="2293938" y="1541463"/>
          <p14:tracePt t="28642" x="2260600" y="1531938"/>
          <p14:tracePt t="28649" x="2217738" y="1531938"/>
          <p14:tracePt t="28658" x="2192338" y="1531938"/>
          <p14:tracePt t="28665" x="2176463" y="1531938"/>
          <p14:tracePt t="28675" x="2151063" y="1531938"/>
          <p14:tracePt t="28681" x="2133600" y="1516063"/>
          <p14:tracePt t="28691" x="2125663" y="1516063"/>
          <p14:tracePt t="28704" x="2108200" y="1516063"/>
          <p14:tracePt t="28724" x="2108200" y="1498600"/>
          <p14:tracePt t="28784" x="2090738" y="1498600"/>
          <p14:tracePt t="28808" x="2082800" y="1498600"/>
          <p14:tracePt t="28824" x="2065338" y="1490663"/>
          <p14:tracePt t="28832" x="2057400" y="1490663"/>
          <p14:tracePt t="28840" x="2039938" y="1473200"/>
          <p14:tracePt t="28849" x="2024063" y="1473200"/>
          <p14:tracePt t="28857" x="2014538" y="1465263"/>
          <p14:tracePt t="28865" x="1998663" y="1447800"/>
          <p14:tracePt t="28873" x="1989138" y="1430338"/>
          <p14:tracePt t="28880" x="1973263" y="1422400"/>
          <p14:tracePt t="28888" x="1955800" y="1404938"/>
          <p14:tracePt t="28897" x="1955800" y="1397000"/>
          <p14:tracePt t="28904" x="1947863" y="1379538"/>
          <p14:tracePt t="28913" x="1947863" y="1363663"/>
          <p14:tracePt t="28920" x="1930400" y="1363663"/>
          <p14:tracePt t="28929" x="1930400" y="1354138"/>
          <p14:tracePt t="28937" x="1930400" y="1338263"/>
          <p14:tracePt t="28944" x="1930400" y="1328738"/>
          <p14:tracePt t="28968" x="1930400" y="1312863"/>
          <p14:tracePt t="29025" x="1947863" y="1312863"/>
          <p14:tracePt t="29049" x="1947863" y="1328738"/>
          <p14:tracePt t="29064" x="1947863" y="1338263"/>
          <p14:tracePt t="29073" x="1955800" y="1338263"/>
          <p14:tracePt t="29081" x="1955800" y="1354138"/>
          <p14:tracePt t="29097" x="1955800" y="1363663"/>
          <p14:tracePt t="29105" x="1955800" y="1379538"/>
          <p14:tracePt t="29113" x="1955800" y="1397000"/>
          <p14:tracePt t="29121" x="1973263" y="1404938"/>
          <p14:tracePt t="29128" x="1973263" y="1422400"/>
          <p14:tracePt t="29137" x="1973263" y="1430338"/>
          <p14:tracePt t="29145" x="1973263" y="1447800"/>
          <p14:tracePt t="29153" x="1989138" y="1447800"/>
          <p14:tracePt t="29161" x="1989138" y="1465263"/>
          <p14:tracePt t="29177" x="1989138" y="1473200"/>
          <p14:tracePt t="29185" x="1998663" y="1473200"/>
          <p14:tracePt t="29209" x="1998663" y="1490663"/>
          <p14:tracePt t="29217" x="2014538" y="1490663"/>
          <p14:tracePt t="29241" x="2024063" y="1498600"/>
          <p14:tracePt t="29257" x="2039938" y="1516063"/>
          <p14:tracePt t="29281" x="2057400" y="1531938"/>
          <p14:tracePt t="29297" x="2065338" y="1531938"/>
          <p14:tracePt t="29305" x="2065338" y="1541463"/>
          <p14:tracePt t="29321" x="2082800" y="1541463"/>
          <p14:tracePt t="29329" x="2082800" y="1557338"/>
          <p14:tracePt t="29340" x="2082800" y="1566863"/>
          <p14:tracePt t="29344" x="2090738" y="1566863"/>
          <p14:tracePt t="29361" x="2090738" y="1582738"/>
          <p14:tracePt t="29369" x="2108200" y="1582738"/>
          <p14:tracePt t="29393" x="2108200" y="1600200"/>
          <p14:tracePt t="29417" x="2125663" y="1600200"/>
          <p14:tracePt t="29513" x="2125663" y="1608138"/>
          <p14:tracePt t="29521" x="2133600" y="1608138"/>
          <p14:tracePt t="29577" x="2151063" y="1608138"/>
          <p14:tracePt t="31250" x="2125663" y="1608138"/>
          <p14:tracePt t="31260" x="2090738" y="1608138"/>
          <p14:tracePt t="31269" x="2082800" y="1608138"/>
          <p14:tracePt t="31276" x="2057400" y="1608138"/>
          <p14:tracePt t="31286" x="2039938" y="1608138"/>
          <p14:tracePt t="31293" x="2014538" y="1625600"/>
          <p14:tracePt t="31304" x="1989138" y="1625600"/>
          <p14:tracePt t="31311" x="1947863" y="1633538"/>
          <p14:tracePt t="31319" x="1905000" y="1651000"/>
          <p14:tracePt t="31338" x="1811338" y="1676400"/>
          <p14:tracePt t="31346" x="1760538" y="1693863"/>
          <p14:tracePt t="31349" x="1701800" y="1701800"/>
          <p14:tracePt t="31375" x="1608138" y="1719263"/>
          <p14:tracePt t="31388" x="1541463" y="1727200"/>
          <p14:tracePt t="31396" x="1516063" y="1727200"/>
          <p14:tracePt t="31405" x="1498600" y="1744663"/>
          <p14:tracePt t="31420" x="1490663" y="1744663"/>
          <p14:tracePt t="31422" x="1473200" y="1744663"/>
          <p14:tracePt t="31433" x="1447800" y="1744663"/>
          <p14:tracePt t="31442" x="1430338" y="1744663"/>
          <p14:tracePt t="31458" x="1422400" y="1744663"/>
          <p14:tracePt t="31554" x="1422400" y="1760538"/>
          <p14:tracePt t="31770" x="1447800" y="1760538"/>
          <p14:tracePt t="31781" x="1473200" y="1760538"/>
          <p14:tracePt t="31790" x="1516063" y="1760538"/>
          <p14:tracePt t="31800" x="1541463" y="1760538"/>
          <p14:tracePt t="31809" x="1592263" y="1760538"/>
          <p14:tracePt t="31818" x="1608138" y="1760538"/>
          <p14:tracePt t="31821" x="1651000" y="1760538"/>
          <p14:tracePt t="31830" x="1676400" y="1760538"/>
          <p14:tracePt t="31840" x="1701800" y="1760538"/>
          <p14:tracePt t="31851" x="1719263" y="1760538"/>
          <p14:tracePt t="31854" x="1727200" y="1760538"/>
          <p14:tracePt t="31881" x="1727200" y="1744663"/>
          <p14:tracePt t="31897" x="1727200" y="1727200"/>
          <p14:tracePt t="31906" x="1701800" y="1719263"/>
          <p14:tracePt t="31919" x="1676400" y="1701800"/>
          <p14:tracePt t="31924" x="1633538" y="1693863"/>
          <p14:tracePt t="31933" x="1625600" y="1693863"/>
          <p14:tracePt t="31937" x="1592263" y="1693863"/>
          <p14:tracePt t="31944" x="1557338" y="1693863"/>
          <p14:tracePt t="31956" x="1516063" y="1693863"/>
          <p14:tracePt t="31962" x="1490663" y="1693863"/>
          <p14:tracePt t="31964" x="1447800" y="1693863"/>
          <p14:tracePt t="31977" x="1404938" y="1693863"/>
          <p14:tracePt t="31983" x="1389063" y="1693863"/>
          <p14:tracePt t="31996" x="1354138" y="1727200"/>
          <p14:tracePt t="32997" x="1363663" y="1744663"/>
          <p14:tracePt t="33007" x="1379538" y="1760538"/>
          <p14:tracePt t="33018" x="1389063" y="1785938"/>
          <p14:tracePt t="33025" x="1422400" y="1828800"/>
          <p14:tracePt t="33038" x="1490663" y="1905000"/>
          <p14:tracePt t="33048" x="1524000" y="1947863"/>
          <p14:tracePt t="33060" x="1557338" y="1989138"/>
          <p14:tracePt t="33061" x="1582738" y="2039938"/>
          <p14:tracePt t="33074" x="1608138" y="2057400"/>
          <p14:tracePt t="33085" x="1633538" y="2100263"/>
          <p14:tracePt t="33087" x="1651000" y="2108200"/>
          <p14:tracePt t="33100" x="1676400" y="2133600"/>
          <p14:tracePt t="33102" x="1693863" y="2151063"/>
          <p14:tracePt t="33114" x="1701800" y="2166938"/>
          <p14:tracePt t="33128" x="1719263" y="2176463"/>
          <p14:tracePt t="33130" x="1727200" y="2192338"/>
          <p14:tracePt t="33144" x="1744663" y="2201863"/>
          <p14:tracePt t="33151" x="1760538" y="2201863"/>
          <p14:tracePt t="33153" x="1770063" y="2217738"/>
          <p14:tracePt t="33160" x="1785938" y="2217738"/>
          <p14:tracePt t="33174" x="1795463" y="2235200"/>
          <p14:tracePt t="33184" x="1811338" y="2235200"/>
          <p14:tracePt t="33186" x="1828800" y="2243138"/>
          <p14:tracePt t="33203" x="1836738" y="2243138"/>
          <p14:tracePt t="33204" x="1854200" y="2260600"/>
          <p14:tracePt t="33217" x="1862138" y="2260600"/>
          <p14:tracePt t="33223" x="1879600" y="2260600"/>
          <p14:tracePt t="33239" x="1879600" y="2268538"/>
          <p14:tracePt t="33240" x="1897063" y="2268538"/>
          <p14:tracePt t="33244" x="1905000" y="2268538"/>
          <p14:tracePt t="33253" x="1905000" y="2286000"/>
          <p14:tracePt t="33260" x="1922463" y="2286000"/>
          <p14:tracePt t="33268" x="1930400" y="2286000"/>
          <p14:tracePt t="33276" x="1930400" y="2303463"/>
          <p14:tracePt t="33284" x="1947863" y="2303463"/>
          <p14:tracePt t="33299" x="1955800" y="2303463"/>
          <p14:tracePt t="33316" x="1973263" y="2303463"/>
          <p14:tracePt t="33332" x="1989138" y="2303463"/>
          <p14:tracePt t="33339" x="1998663" y="2303463"/>
          <p14:tracePt t="33950" x="2014538" y="2303463"/>
          <p14:tracePt t="33960" x="2024063" y="2303463"/>
          <p14:tracePt t="33971" x="2065338" y="2303463"/>
          <p14:tracePt t="33976" x="2090738" y="2311400"/>
          <p14:tracePt t="33987" x="2133600" y="2328863"/>
          <p14:tracePt t="33997" x="2159000" y="2328863"/>
          <p14:tracePt t="33999" x="2192338" y="2354263"/>
          <p14:tracePt t="34013" x="2260600" y="2370138"/>
          <p14:tracePt t="34017" x="2293938" y="2395538"/>
          <p14:tracePt t="34025" x="2354263" y="2405063"/>
          <p14:tracePt t="34041" x="2446338" y="2463800"/>
          <p14:tracePt t="34056" x="2497138" y="2471738"/>
          <p14:tracePt t="34058" x="2540000" y="2489200"/>
          <p14:tracePt t="34065" x="2598738" y="2506663"/>
          <p14:tracePt t="34078" x="2633663" y="2532063"/>
          <p14:tracePt t="34083" x="2692400" y="2540000"/>
          <p14:tracePt t="34090" x="2717800" y="2540000"/>
          <p14:tracePt t="34100" x="2760663" y="2540000"/>
          <p14:tracePt t="34113" x="2786063" y="2557463"/>
          <p14:tracePt t="34121" x="2827338" y="2557463"/>
          <p14:tracePt t="34123" x="2836863" y="2573338"/>
          <p14:tracePt t="34130" x="2862263" y="2573338"/>
          <p14:tracePt t="34139" x="2878138" y="2573338"/>
          <p14:tracePt t="34142" x="2895600" y="2573338"/>
          <p14:tracePt t="34159" x="2903538" y="2573338"/>
          <p14:tracePt t="34180" x="2921000" y="2573338"/>
          <p14:tracePt t="34197" x="2928938" y="2573338"/>
          <p14:tracePt t="34212" x="2946400" y="2573338"/>
          <p14:tracePt t="34220" x="2963863" y="2573338"/>
          <p14:tracePt t="34244" x="2971800" y="2573338"/>
          <p14:tracePt t="34276" x="2989263" y="2573338"/>
          <p14:tracePt t="34751" x="2971800" y="2573338"/>
          <p14:tracePt t="34765" x="2963863" y="2582863"/>
          <p14:tracePt t="34774" x="2946400" y="2608263"/>
          <p14:tracePt t="34784" x="2928938" y="2641600"/>
          <p14:tracePt t="34794" x="2921000" y="2667000"/>
          <p14:tracePt t="34806" x="2895600" y="2743200"/>
          <p14:tracePt t="34817" x="2878138" y="2786063"/>
          <p14:tracePt t="34829" x="2862263" y="2827338"/>
          <p14:tracePt t="34830" x="2862263" y="2878138"/>
          <p14:tracePt t="34842" x="2852738" y="2921000"/>
          <p14:tracePt t="34856" x="2852738" y="2989263"/>
          <p14:tracePt t="34868" x="2836863" y="3030538"/>
          <p14:tracePt t="34879" x="2836863" y="3073400"/>
          <p14:tracePt t="34884" x="2827338" y="3106738"/>
          <p14:tracePt t="34893" x="2827338" y="3141663"/>
          <p14:tracePt t="34897" x="2827338" y="3149600"/>
          <p14:tracePt t="34907" x="2811463" y="3175000"/>
          <p14:tracePt t="34916" x="2811463" y="3192463"/>
          <p14:tracePt t="34931" x="2811463" y="3208338"/>
          <p14:tracePt t="34937" x="2811463" y="3217863"/>
          <p14:tracePt t="34939" x="2794000" y="3233738"/>
          <p14:tracePt t="34958" x="2794000" y="3243263"/>
          <p14:tracePt t="34962" x="2794000" y="3259138"/>
          <p14:tracePt t="34976" x="2786063" y="3276600"/>
          <p14:tracePt t="34991" x="2786063" y="3284538"/>
          <p14:tracePt t="34992" x="2768600" y="3302000"/>
          <p14:tracePt t="34999" x="2768600" y="3309938"/>
          <p14:tracePt t="35013" x="2760663" y="3327400"/>
          <p14:tracePt t="35027" x="2760663" y="3344863"/>
          <p14:tracePt t="35031" x="2743200" y="3370263"/>
          <p14:tracePt t="35037" x="2743200" y="3378200"/>
          <p14:tracePt t="35045" x="2725738" y="3395663"/>
          <p14:tracePt t="35054" x="2725738" y="3421063"/>
          <p14:tracePt t="35061" x="2717800" y="3446463"/>
          <p14:tracePt t="35070" x="2717800" y="3479800"/>
          <p14:tracePt t="35078" x="2700338" y="3505200"/>
          <p14:tracePt t="35086" x="2692400" y="3530600"/>
          <p14:tracePt t="35093" x="2692400" y="3556000"/>
          <p14:tracePt t="35101" x="2674938" y="3573463"/>
          <p14:tracePt t="35109" x="2674938" y="3581400"/>
          <p14:tracePt t="35117" x="2667000" y="3598863"/>
          <p14:tracePt t="35125" x="2667000" y="3614738"/>
          <p14:tracePt t="35137" x="2667000" y="3624263"/>
          <p14:tracePt t="35157" x="2667000" y="3640138"/>
          <p14:tracePt t="35165" x="2649538" y="3640138"/>
          <p14:tracePt t="35173" x="2649538" y="3649663"/>
          <p14:tracePt t="35181" x="2633663" y="3665538"/>
          <p14:tracePt t="35189" x="2633663" y="3683000"/>
          <p14:tracePt t="35197" x="2624138" y="3690938"/>
          <p14:tracePt t="35205" x="2624138" y="3708400"/>
          <p14:tracePt t="35213" x="2608263" y="3716338"/>
          <p14:tracePt t="35221" x="2608263" y="3733800"/>
          <p14:tracePt t="35229" x="2608263" y="3751263"/>
          <p14:tracePt t="35237" x="2598738" y="3751263"/>
          <p14:tracePt t="35253" x="2598738" y="3759200"/>
          <p14:tracePt t="35261" x="2582863" y="3759200"/>
          <p14:tracePt t="35277" x="2582863" y="3776663"/>
          <p14:tracePt t="35292" x="2565400" y="3784600"/>
          <p14:tracePt t="35325" x="2565400" y="3802063"/>
          <p14:tracePt t="35397" x="2565400" y="3817938"/>
          <p14:tracePt t="36638" x="2557463" y="3817938"/>
          <p14:tracePt t="36648" x="2540000" y="3817938"/>
          <p14:tracePt t="36655" x="2514600" y="3817938"/>
          <p14:tracePt t="36666" x="2497138" y="3817938"/>
          <p14:tracePt t="36671" x="2463800" y="3817938"/>
          <p14:tracePt t="36678" x="2420938" y="3817938"/>
          <p14:tracePt t="36687" x="2379663" y="3817938"/>
          <p14:tracePt t="36696" x="2336800" y="3817938"/>
          <p14:tracePt t="36703" x="2293938" y="3817938"/>
          <p14:tracePt t="36712" x="2243138" y="3817938"/>
          <p14:tracePt t="36720" x="2201863" y="3802063"/>
          <p14:tracePt t="36737" x="2151063" y="3784600"/>
          <p14:tracePt t="36740" x="2108200" y="3776663"/>
          <p14:tracePt t="36763" x="2065338" y="3759200"/>
          <p14:tracePt t="36765" x="1973263" y="3751263"/>
          <p14:tracePt t="36779" x="1955800" y="3751263"/>
          <p14:tracePt t="36782" x="1922463" y="3751263"/>
          <p14:tracePt t="36787" x="1897063" y="3733800"/>
          <p14:tracePt t="36797" x="1854200" y="3733800"/>
          <p14:tracePt t="36804" x="1828800" y="3733800"/>
          <p14:tracePt t="36812" x="1795463" y="3716338"/>
          <p14:tracePt t="36821" x="1770063" y="3716338"/>
          <p14:tracePt t="36839" x="1719263" y="3708400"/>
          <p14:tracePt t="36840" x="1693863" y="3708400"/>
          <p14:tracePt t="36855" x="1658938" y="3708400"/>
          <p14:tracePt t="36858" x="1651000" y="3690938"/>
          <p14:tracePt t="36869" x="1625600" y="3690938"/>
          <p14:tracePt t="36876" x="1608138" y="3690938"/>
          <p14:tracePt t="36882" x="1582738" y="3690938"/>
          <p14:tracePt t="36887" x="1566863" y="3683000"/>
          <p14:tracePt t="36894" x="1557338" y="3683000"/>
          <p14:tracePt t="36902" x="1524000" y="3683000"/>
          <p14:tracePt t="36910" x="1516063" y="3683000"/>
          <p14:tracePt t="36918" x="1498600" y="3665538"/>
          <p14:tracePt t="36926" x="1490663" y="3665538"/>
          <p14:tracePt t="36934" x="1455738" y="3649663"/>
          <p14:tracePt t="36942" x="1447800" y="3649663"/>
          <p14:tracePt t="36951" x="1430338" y="3640138"/>
          <p14:tracePt t="36958" x="1422400" y="3640138"/>
          <p14:tracePt t="36968" x="1404938" y="3624263"/>
          <p14:tracePt t="36975" x="1389063" y="3614738"/>
          <p14:tracePt t="36984" x="1379538" y="3614738"/>
          <p14:tracePt t="36991" x="1363663" y="3598863"/>
          <p14:tracePt t="37007" x="1354138" y="3581400"/>
          <p14:tracePt t="37020" x="1338263" y="3573463"/>
          <p14:tracePt t="37025" x="1338263" y="3556000"/>
          <p14:tracePt t="37035" x="1320800" y="3548063"/>
          <p14:tracePt t="37040" x="1312863" y="3548063"/>
          <p14:tracePt t="37052" x="1295400" y="3530600"/>
          <p14:tracePt t="37057" x="1287463" y="3530600"/>
          <p14:tracePt t="37068" x="1270000" y="3505200"/>
          <p14:tracePt t="37073" x="1252538" y="3505200"/>
          <p14:tracePt t="37085" x="1227138" y="3487738"/>
          <p14:tracePt t="37090" x="1219200" y="3487738"/>
          <p14:tracePt t="37103" x="1201738" y="3479800"/>
          <p14:tracePt t="37104" x="1185863" y="3479800"/>
          <p14:tracePt t="37111" x="1176338" y="3479800"/>
          <p14:tracePt t="37118" x="1150938" y="3479800"/>
          <p14:tracePt t="37126" x="1135063" y="3479800"/>
          <p14:tracePt t="37135" x="1109663" y="3479800"/>
          <p14:tracePt t="37143" x="1092200" y="3479800"/>
          <p14:tracePt t="37152" x="1066800" y="3479800"/>
          <p14:tracePt t="37159" x="1058863" y="3479800"/>
          <p14:tracePt t="37168" x="1041400" y="3487738"/>
          <p14:tracePt t="37176" x="1023938" y="3487738"/>
          <p14:tracePt t="37185" x="1023938" y="3505200"/>
          <p14:tracePt t="37191" x="1016000" y="3513138"/>
          <p14:tracePt t="37202" x="1016000" y="3530600"/>
          <p14:tracePt t="37207" x="998538" y="3530600"/>
          <p14:tracePt t="37219" x="998538" y="3548063"/>
          <p14:tracePt t="37224" x="998538" y="3556000"/>
          <p14:tracePt t="37235" x="998538" y="3573463"/>
          <p14:tracePt t="37239" x="998538" y="3598863"/>
          <p14:tracePt t="37252" x="998538" y="3640138"/>
          <p14:tracePt t="37258" x="998538" y="3665538"/>
          <p14:tracePt t="37268" x="1016000" y="3708400"/>
          <p14:tracePt t="37274" x="1041400" y="3751263"/>
          <p14:tracePt t="37285" x="1084263" y="3802063"/>
          <p14:tracePt t="37289" x="1125538" y="3843338"/>
          <p14:tracePt t="37304" x="1160463" y="3894138"/>
          <p14:tracePt t="37305" x="1219200" y="3937000"/>
          <p14:tracePt t="37313" x="1252538" y="3954463"/>
          <p14:tracePt t="37319" x="1320800" y="3979863"/>
          <p14:tracePt t="37326" x="1363663" y="3987800"/>
          <p14:tracePt t="37335" x="1430338" y="4005263"/>
          <p14:tracePt t="37342" x="1473200" y="4005263"/>
          <p14:tracePt t="37351" x="1524000" y="4005263"/>
          <p14:tracePt t="37358" x="1592263" y="3987800"/>
          <p14:tracePt t="37368" x="1633538" y="3962400"/>
          <p14:tracePt t="37374" x="1658938" y="3954463"/>
          <p14:tracePt t="37385" x="1693863" y="3937000"/>
          <p14:tracePt t="37391" x="1719263" y="3919538"/>
          <p14:tracePt t="37401" x="1727200" y="3911600"/>
          <p14:tracePt t="37406" x="1744663" y="3894138"/>
          <p14:tracePt t="37417" x="1760538" y="3868738"/>
          <p14:tracePt t="37422" x="1760538" y="3852863"/>
          <p14:tracePt t="37435" x="1760538" y="3827463"/>
          <p14:tracePt t="37441" x="1744663" y="3817938"/>
          <p14:tracePt t="37451" x="1719263" y="3784600"/>
          <p14:tracePt t="37457" x="1693863" y="3751263"/>
          <p14:tracePt t="37468" x="1658938" y="3733800"/>
          <p14:tracePt t="37474" x="1625600" y="3708400"/>
          <p14:tracePt t="37485" x="1592263" y="3690938"/>
          <p14:tracePt t="37489" x="1557338" y="3683000"/>
          <p14:tracePt t="37502" x="1516063" y="3665538"/>
          <p14:tracePt t="37504" x="1455738" y="3665538"/>
          <p14:tracePt t="37512" x="1422400" y="3665538"/>
          <p14:tracePt t="37519" x="1379538" y="3665538"/>
          <p14:tracePt t="37527" x="1363663" y="3665538"/>
          <p14:tracePt t="37536" x="1320800" y="3683000"/>
          <p14:tracePt t="37543" x="1312863" y="3690938"/>
          <p14:tracePt t="37551" x="1287463" y="3708400"/>
          <p14:tracePt t="37559" x="1270000" y="3716338"/>
          <p14:tracePt t="37568" x="1252538" y="3733800"/>
          <p14:tracePt t="37575" x="1244600" y="3751263"/>
          <p14:tracePt t="37585" x="1244600" y="3759200"/>
          <p14:tracePt t="37592" x="1227138" y="3776663"/>
          <p14:tracePt t="37601" x="1227138" y="3784600"/>
          <p14:tracePt t="37607" x="1227138" y="3802063"/>
          <p14:tracePt t="37618" x="1227138" y="3817938"/>
          <p14:tracePt t="37623" x="1244600" y="3827463"/>
          <p14:tracePt t="37635" x="1287463" y="3827463"/>
          <p14:tracePt t="37639" x="1320800" y="3843338"/>
          <p14:tracePt t="37652" x="1389063" y="3852863"/>
          <p14:tracePt t="37657" x="1498600" y="3868738"/>
          <p14:tracePt t="37668" x="1608138" y="3886200"/>
          <p14:tracePt t="37673" x="1744663" y="3894138"/>
          <p14:tracePt t="37686" x="1811338" y="3894138"/>
          <p14:tracePt t="37688" x="1930400" y="3894138"/>
          <p14:tracePt t="37695" x="2039938" y="3894138"/>
          <p14:tracePt t="37703" x="2082800" y="3894138"/>
          <p14:tracePt t="37711" x="2159000" y="3894138"/>
          <p14:tracePt t="39851" x="2176463" y="3894138"/>
          <p14:tracePt t="39858" x="2217738" y="3894138"/>
          <p14:tracePt t="39866" x="2268538" y="3886200"/>
          <p14:tracePt t="39874" x="2328863" y="3886200"/>
          <p14:tracePt t="39882" x="2395538" y="3868738"/>
          <p14:tracePt t="39891" x="2463800" y="3852863"/>
          <p14:tracePt t="39902" x="2532063" y="3843338"/>
          <p14:tracePt t="39912" x="2624138" y="3827463"/>
          <p14:tracePt t="39924" x="2786063" y="3784600"/>
          <p14:tracePt t="39926" x="2963863" y="3759200"/>
          <p14:tracePt t="39956" x="3894138" y="3614738"/>
          <p14:tracePt t="39973" x="4165600" y="3598863"/>
          <p14:tracePt t="39984" x="4216400" y="3581400"/>
          <p14:tracePt t="39995" x="4325938" y="3581400"/>
          <p14:tracePt t="39997" x="4394200" y="3581400"/>
          <p14:tracePt t="40007" x="4437063" y="3581400"/>
          <p14:tracePt t="40014" x="4462463" y="3581400"/>
          <p14:tracePt t="40028" x="4487863" y="3581400"/>
          <p14:tracePt t="40030" x="4503738" y="3614738"/>
          <p14:tracePt t="40040" x="4503738" y="3683000"/>
        </p14:tracePtLst>
      </p14:laserTraceLst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5CAAD-5256-B759-DEF4-7017F16639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Enemies</a:t>
            </a:r>
          </a:p>
        </p:txBody>
      </p:sp>
      <p:pic>
        <p:nvPicPr>
          <p:cNvPr id="7" name="Picture 6" descr="A screen shot of a computer program&#10;&#10;Description automatically generated with low confidence">
            <a:extLst>
              <a:ext uri="{FF2B5EF4-FFF2-40B4-BE49-F238E27FC236}">
                <a16:creationId xmlns:a16="http://schemas.microsoft.com/office/drawing/2014/main" id="{935B43CA-BCDB-7338-39BC-AB9354519F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5950" y="194060"/>
            <a:ext cx="5755464" cy="6469880"/>
          </a:xfrm>
          <a:prstGeom prst="rect">
            <a:avLst/>
          </a:prstGeom>
        </p:spPr>
      </p:pic>
      <p:pic>
        <p:nvPicPr>
          <p:cNvPr id="11" name="Picture 10" descr="A black screen with white text&#10;&#10;Description automatically generated with low confidence">
            <a:extLst>
              <a:ext uri="{FF2B5EF4-FFF2-40B4-BE49-F238E27FC236}">
                <a16:creationId xmlns:a16="http://schemas.microsoft.com/office/drawing/2014/main" id="{72E1D814-06BF-DE65-0062-71808D9A88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5701" y="2065867"/>
            <a:ext cx="4940300" cy="990600"/>
          </a:xfrm>
          <a:prstGeom prst="rect">
            <a:avLst/>
          </a:prstGeom>
        </p:spPr>
      </p:pic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3F6AC62E-4BCB-1766-ABFE-F0758A34A09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031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186"/>
    </mc:Choice>
    <mc:Fallback xmlns="">
      <p:transition spd="slow" advTm="501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349" x="4503738" y="3665538"/>
          <p14:tracePt t="1357" x="4503738" y="3581400"/>
          <p14:tracePt t="1365" x="4503738" y="3479800"/>
          <p14:tracePt t="1373" x="4503738" y="3344863"/>
          <p14:tracePt t="1381" x="4503738" y="3175000"/>
          <p14:tracePt t="1389" x="4503738" y="3014663"/>
          <p14:tracePt t="1397" x="4503738" y="2709863"/>
          <p14:tracePt t="1405" x="4487863" y="2336800"/>
          <p14:tracePt t="1413" x="4445000" y="1973263"/>
          <p14:tracePt t="1421" x="4402138" y="1836738"/>
          <p14:tracePt t="1430" x="4284663" y="1312863"/>
          <p14:tracePt t="1446" x="4216400" y="1193800"/>
          <p14:tracePt t="1448" x="4081463" y="947738"/>
          <p14:tracePt t="1471" x="3716338" y="490538"/>
          <p14:tracePt t="1473" x="3538538" y="322263"/>
          <p14:tracePt t="1488" x="3192463" y="93663"/>
          <p14:tracePt t="1496" x="3014663" y="25400"/>
          <p14:tracePt t="1536" x="2159000" y="25400"/>
          <p14:tracePt t="1546" x="1989138" y="134938"/>
          <p14:tracePt t="1551" x="1862138" y="220663"/>
          <p14:tracePt t="1561" x="1693863" y="363538"/>
          <p14:tracePt t="1567" x="1490663" y="515938"/>
          <p14:tracePt t="1574" x="1422400" y="584200"/>
          <p14:tracePt t="1582" x="1176338" y="838200"/>
          <p14:tracePt t="1591" x="1135063" y="889000"/>
          <p14:tracePt t="1599" x="1058863" y="1016000"/>
          <p14:tracePt t="1607" x="998538" y="1125538"/>
          <p14:tracePt t="1615" x="957263" y="1227138"/>
          <p14:tracePt t="1622" x="947738" y="1328738"/>
          <p14:tracePt t="1630" x="947738" y="1422400"/>
          <p14:tracePt t="1637" x="947738" y="1498600"/>
          <p14:tracePt t="1646" x="973138" y="1633538"/>
          <p14:tracePt t="1654" x="1041400" y="1719263"/>
          <p14:tracePt t="1662" x="1150938" y="1785938"/>
          <p14:tracePt t="1669" x="1447800" y="1905000"/>
          <p14:tracePt t="1679" x="1719263" y="1973263"/>
          <p14:tracePt t="1686" x="2057400" y="2014538"/>
          <p14:tracePt t="1695" x="2489200" y="2032000"/>
          <p14:tracePt t="1702" x="2921000" y="2039938"/>
          <p14:tracePt t="1713" x="3403600" y="2039938"/>
          <p14:tracePt t="1718" x="3624263" y="2039938"/>
          <p14:tracePt t="1729" x="3987800" y="2039938"/>
          <p14:tracePt t="1734" x="4310063" y="1998663"/>
          <p14:tracePt t="1746" x="4419600" y="1973263"/>
          <p14:tracePt t="1752" x="4622800" y="1922463"/>
          <p14:tracePt t="1762" x="4665663" y="1897063"/>
          <p14:tracePt t="1768" x="4868863" y="1811338"/>
          <p14:tracePt t="1779" x="4919663" y="1760538"/>
          <p14:tracePt t="1784" x="4945063" y="1676400"/>
          <p14:tracePt t="1796" x="4945063" y="1608138"/>
          <p14:tracePt t="1800" x="4910138" y="1516063"/>
          <p14:tracePt t="1813" x="4808538" y="1397000"/>
          <p14:tracePt t="1815" x="4579938" y="1193800"/>
          <p14:tracePt t="1824" x="4368800" y="1041400"/>
          <p14:tracePt t="1830" x="4241800" y="973138"/>
          <p14:tracePt t="1846" x="4013200" y="863600"/>
          <p14:tracePt t="1849" x="3767138" y="769938"/>
          <p14:tracePt t="1862" x="3538538" y="719138"/>
          <p14:tracePt t="1863" x="3284538" y="703263"/>
          <p14:tracePt t="1871" x="2878138" y="703263"/>
          <p14:tracePt t="1878" x="2760663" y="703263"/>
          <p14:tracePt t="1886" x="2532063" y="795338"/>
          <p14:tracePt t="1894" x="2311400" y="906463"/>
          <p14:tracePt t="1902" x="2108200" y="1023938"/>
          <p14:tracePt t="1911" x="1947863" y="1160463"/>
          <p14:tracePt t="1918" x="1795463" y="1287463"/>
          <p14:tracePt t="1927" x="1693863" y="1422400"/>
          <p14:tracePt t="1933" x="1582738" y="1566863"/>
          <p14:tracePt t="1941" x="1524000" y="1701800"/>
          <p14:tracePt t="1950" x="1455738" y="1862138"/>
          <p14:tracePt t="1957" x="1422400" y="2039938"/>
          <p14:tracePt t="1966" x="1404938" y="2235200"/>
          <p14:tracePt t="1973" x="1404938" y="2438400"/>
          <p14:tracePt t="1982" x="1404938" y="2641600"/>
          <p14:tracePt t="1990" x="1404938" y="2827338"/>
          <p14:tracePt t="1997" x="1473200" y="3005138"/>
          <p14:tracePt t="2005" x="1557338" y="3149600"/>
          <p14:tracePt t="2013" x="1676400" y="3302000"/>
          <p14:tracePt t="2021" x="1930400" y="3505200"/>
          <p14:tracePt t="2029" x="2133600" y="3598863"/>
          <p14:tracePt t="2037" x="2268538" y="3624263"/>
          <p14:tracePt t="2045" x="2692400" y="3733800"/>
          <p14:tracePt t="2053" x="2989263" y="3759200"/>
          <p14:tracePt t="2061" x="3132138" y="3776663"/>
          <p14:tracePt t="2069" x="3446463" y="3776663"/>
          <p14:tracePt t="2078" x="3716338" y="3776663"/>
          <p14:tracePt t="2085" x="3970338" y="3776663"/>
          <p14:tracePt t="5301" x="4030663" y="3776663"/>
          <p14:tracePt t="5311" x="4038600" y="3776663"/>
          <p14:tracePt t="5317" x="4056063" y="3776663"/>
          <p14:tracePt t="5327" x="4071938" y="3776663"/>
          <p14:tracePt t="5332" x="4071938" y="3759200"/>
          <p14:tracePt t="5349" x="4071938" y="3751263"/>
          <p14:tracePt t="5361" x="4081463" y="3733800"/>
          <p14:tracePt t="5366" x="4081463" y="3708400"/>
          <p14:tracePt t="5378" x="4081463" y="3690938"/>
          <p14:tracePt t="5382" x="4081463" y="3640138"/>
          <p14:tracePt t="5395" x="4081463" y="3581400"/>
          <p14:tracePt t="5399" x="4081463" y="3513138"/>
          <p14:tracePt t="5414" x="4081463" y="3446463"/>
          <p14:tracePt t="5417" x="4071938" y="3378200"/>
          <p14:tracePt t="5423" x="4038600" y="3309938"/>
          <p14:tracePt t="5428" x="4030663" y="3243263"/>
          <p14:tracePt t="5446" x="4013200" y="3217863"/>
          <p14:tracePt t="5447" x="4005263" y="3167063"/>
          <p14:tracePt t="5455" x="3987800" y="3106738"/>
          <p14:tracePt t="5461" x="3970338" y="3073400"/>
          <p14:tracePt t="5468" x="3962400" y="3005138"/>
          <p14:tracePt t="5477" x="3944938" y="2989263"/>
          <p14:tracePt t="5484" x="3944938" y="2946400"/>
          <p14:tracePt t="5495" x="3937000" y="2903538"/>
          <p14:tracePt t="5500" x="3919538" y="2870200"/>
          <p14:tracePt t="5511" x="3903663" y="2844800"/>
          <p14:tracePt t="5517" x="3903663" y="2811463"/>
          <p14:tracePt t="5528" x="3894138" y="2776538"/>
          <p14:tracePt t="5534" x="3894138" y="2743200"/>
          <p14:tracePt t="5544" x="3878263" y="2709863"/>
          <p14:tracePt t="5549" x="3868738" y="2692400"/>
          <p14:tracePt t="5561" x="3852863" y="2667000"/>
          <p14:tracePt t="5568" x="3835400" y="2649538"/>
          <p14:tracePt t="5578" x="3827463" y="2624138"/>
          <p14:tracePt t="5583" x="3827463" y="2608263"/>
          <p14:tracePt t="5594" x="3810000" y="2598738"/>
          <p14:tracePt t="5599" x="3802063" y="2582863"/>
          <p14:tracePt t="5611" x="3802063" y="2573338"/>
          <p14:tracePt t="5615" x="3784600" y="2557463"/>
          <p14:tracePt t="5629" x="3759200" y="2540000"/>
          <p14:tracePt t="5630" x="3741738" y="2532063"/>
          <p14:tracePt t="5637" x="3733800" y="2514600"/>
          <p14:tracePt t="5644" x="3716338" y="2506663"/>
          <p14:tracePt t="5652" x="3700463" y="2489200"/>
          <p14:tracePt t="5661" x="3690938" y="2471738"/>
          <p14:tracePt t="5669" x="3675063" y="2463800"/>
          <p14:tracePt t="5677" x="3665538" y="2463800"/>
          <p14:tracePt t="5684" x="3665538" y="2446338"/>
          <p14:tracePt t="5701" x="3649663" y="2438400"/>
          <p14:tracePt t="5772" x="3632200" y="2438400"/>
          <p14:tracePt t="6126" x="3624263" y="2438400"/>
          <p14:tracePt t="6136" x="3598863" y="2438400"/>
          <p14:tracePt t="6147" x="3538538" y="2438400"/>
          <p14:tracePt t="6152" x="3487738" y="2438400"/>
          <p14:tracePt t="6163" x="3429000" y="2438400"/>
          <p14:tracePt t="6171" x="3378200" y="2438400"/>
          <p14:tracePt t="6182" x="3243263" y="2438400"/>
          <p14:tracePt t="6193" x="3149600" y="2438400"/>
          <p14:tracePt t="6204" x="3065463" y="2438400"/>
          <p14:tracePt t="6215" x="2971800" y="2438400"/>
          <p14:tracePt t="6218" x="2895600" y="2438400"/>
          <p14:tracePt t="6233" x="2811463" y="2438400"/>
          <p14:tracePt t="6235" x="2725738" y="2438400"/>
          <p14:tracePt t="6241" x="2649538" y="2438400"/>
          <p14:tracePt t="6255" x="2582863" y="2438400"/>
          <p14:tracePt t="6257" x="2514600" y="2438400"/>
          <p14:tracePt t="6266" x="2463800" y="2438400"/>
          <p14:tracePt t="6278" x="2405063" y="2438400"/>
          <p14:tracePt t="6288" x="2362200" y="2438400"/>
          <p14:tracePt t="6292" x="2328863" y="2438400"/>
          <p14:tracePt t="6297" x="2286000" y="2438400"/>
          <p14:tracePt t="6305" x="2260600" y="2438400"/>
          <p14:tracePt t="6316" x="2227263" y="2438400"/>
          <p14:tracePt t="6323" x="2201863" y="2438400"/>
          <p14:tracePt t="6333" x="2192338" y="2438400"/>
          <p14:tracePt t="6336" x="2176463" y="2438400"/>
          <p14:tracePt t="6348" x="2159000" y="2438400"/>
          <p14:tracePt t="6357" x="2151063" y="2438400"/>
          <p14:tracePt t="6369" x="2133600" y="2446338"/>
          <p14:tracePt t="6371" x="2125663" y="2446338"/>
          <p14:tracePt t="6382" x="2108200" y="2463800"/>
          <p14:tracePt t="6389" x="2090738" y="2463800"/>
          <p14:tracePt t="6398" x="2082800" y="2463800"/>
          <p14:tracePt t="6413" x="2065338" y="2463800"/>
          <p14:tracePt t="6421" x="2057400" y="2463800"/>
          <p14:tracePt t="6437" x="2039938" y="2463800"/>
          <p14:tracePt t="6445" x="2024063" y="2463800"/>
          <p14:tracePt t="6453" x="2014538" y="2463800"/>
          <p14:tracePt t="6469" x="1998663" y="2463800"/>
          <p14:tracePt t="6478" x="1989138" y="2463800"/>
          <p14:tracePt t="6485" x="1973263" y="2463800"/>
          <p14:tracePt t="6501" x="1955800" y="2463800"/>
          <p14:tracePt t="6533" x="1947863" y="2463800"/>
          <p14:tracePt t="10049" x="1955800" y="2463800"/>
          <p14:tracePt t="10056" x="1998663" y="2463800"/>
          <p14:tracePt t="10063" x="2065338" y="2463800"/>
          <p14:tracePt t="10069" x="2133600" y="2463800"/>
          <p14:tracePt t="10079" x="2201863" y="2463800"/>
          <p14:tracePt t="10085" x="2268538" y="2463800"/>
          <p14:tracePt t="10096" x="2405063" y="2463800"/>
          <p14:tracePt t="10102" x="2540000" y="2463800"/>
          <p14:tracePt t="10113" x="2608263" y="2463800"/>
          <p14:tracePt t="10118" x="2725738" y="2463800"/>
          <p14:tracePt t="10129" x="2852738" y="2463800"/>
          <p14:tracePt t="10135" x="2946400" y="2463800"/>
          <p14:tracePt t="10146" x="3030538" y="2471738"/>
          <p14:tracePt t="10151" x="3106738" y="2489200"/>
          <p14:tracePt t="10163" x="3175000" y="2489200"/>
          <p14:tracePt t="10165" x="3243263" y="2506663"/>
          <p14:tracePt t="10173" x="3268663" y="2506663"/>
          <p14:tracePt t="10180" x="3309938" y="2514600"/>
          <p14:tracePt t="10189" x="3352800" y="2532063"/>
          <p14:tracePt t="10197" x="3378200" y="2540000"/>
          <p14:tracePt t="10205" x="3421063" y="2540000"/>
          <p14:tracePt t="10213" x="3446463" y="2540000"/>
          <p14:tracePt t="10222" x="3471863" y="2557463"/>
          <p14:tracePt t="10231" x="3487738" y="2557463"/>
          <p14:tracePt t="10238" x="3530600" y="2557463"/>
          <p14:tracePt t="10247" x="3556000" y="2573338"/>
          <p14:tracePt t="10253" x="3598863" y="2573338"/>
          <p14:tracePt t="10262" x="3649663" y="2573338"/>
          <p14:tracePt t="10270" x="3741738" y="2573338"/>
          <p14:tracePt t="10279" x="3784600" y="2573338"/>
          <p14:tracePt t="10287" x="3868738" y="2573338"/>
          <p14:tracePt t="10296" x="3962400" y="2573338"/>
          <p14:tracePt t="10302" x="4056063" y="2573338"/>
          <p14:tracePt t="10312" x="4140200" y="2573338"/>
          <p14:tracePt t="10319" x="4233863" y="2582863"/>
          <p14:tracePt t="10329" x="4267200" y="2582863"/>
          <p14:tracePt t="10335" x="4325938" y="2582863"/>
          <p14:tracePt t="10346" x="4335463" y="2582863"/>
          <p14:tracePt t="10352" x="4394200" y="2582863"/>
          <p14:tracePt t="10363" x="4419600" y="2582863"/>
          <p14:tracePt t="10367" x="4437063" y="2582863"/>
          <p14:tracePt t="10382" x="4445000" y="2598738"/>
          <p14:tracePt t="10484" x="4462463" y="2598738"/>
          <p14:tracePt t="10492" x="4503738" y="2598738"/>
          <p14:tracePt t="10500" x="4572000" y="2598738"/>
          <p14:tracePt t="10508" x="4665663" y="2598738"/>
          <p14:tracePt t="10516" x="4808538" y="2582863"/>
          <p14:tracePt t="10524" x="4970463" y="2573338"/>
          <p14:tracePt t="10532" x="5283200" y="2557463"/>
          <p14:tracePt t="10540" x="5435600" y="2557463"/>
          <p14:tracePt t="10548" x="5664200" y="2557463"/>
          <p14:tracePt t="10556" x="5918200" y="2573338"/>
          <p14:tracePt t="10564" x="6350000" y="2649538"/>
          <p14:tracePt t="10572" x="6484938" y="2692400"/>
          <p14:tracePt t="10580" x="6731000" y="2786063"/>
          <p14:tracePt t="10588" x="6959600" y="2878138"/>
          <p14:tracePt t="10596" x="7221538" y="3005138"/>
          <p14:tracePt t="10604" x="7434263" y="3098800"/>
          <p14:tracePt t="10613" x="7526338" y="3149600"/>
          <p14:tracePt t="10621" x="7678738" y="3243263"/>
          <p14:tracePt t="10629" x="7729538" y="3276600"/>
          <p14:tracePt t="10637" x="7823200" y="3344863"/>
          <p14:tracePt t="10646" x="7881938" y="3378200"/>
          <p14:tracePt t="10652" x="7907338" y="3421063"/>
          <p14:tracePt t="12454" x="7907338" y="3411538"/>
          <p14:tracePt t="12462" x="7907338" y="3378200"/>
          <p14:tracePt t="12470" x="7907338" y="3370263"/>
          <p14:tracePt t="12478" x="7907338" y="3352800"/>
          <p14:tracePt t="12486" x="7891463" y="3344863"/>
          <p14:tracePt t="12494" x="7891463" y="3309938"/>
          <p14:tracePt t="12502" x="7891463" y="3284538"/>
          <p14:tracePt t="12510" x="7881938" y="3259138"/>
          <p14:tracePt t="12518" x="7866063" y="3217863"/>
          <p14:tracePt t="12528" x="7856538" y="3175000"/>
          <p14:tracePt t="12540" x="7840663" y="3141663"/>
          <p14:tracePt t="12553" x="7823200" y="3073400"/>
          <p14:tracePt t="12554" x="7789863" y="2971800"/>
          <p14:tracePt t="12573" x="7754938" y="2878138"/>
          <p14:tracePt t="12575" x="7721600" y="2735263"/>
          <p14:tracePt t="12586" x="7678738" y="2641600"/>
          <p14:tracePt t="12599" x="7662863" y="2532063"/>
          <p14:tracePt t="12601" x="7637463" y="2420938"/>
          <p14:tracePt t="12611" x="7612063" y="2336800"/>
          <p14:tracePt t="12625" x="7569200" y="2166938"/>
          <p14:tracePt t="12633" x="7569200" y="2125663"/>
          <p14:tracePt t="12640" x="7551738" y="2057400"/>
          <p14:tracePt t="12646" x="7551738" y="2014538"/>
          <p14:tracePt t="12654" x="7543800" y="1973263"/>
          <p14:tracePt t="14512" x="7526338" y="1947863"/>
          <p14:tracePt t="14520" x="7500938" y="1905000"/>
          <p14:tracePt t="14528" x="7475538" y="1862138"/>
          <p14:tracePt t="14536" x="7450138" y="1836738"/>
          <p14:tracePt t="14544" x="7434263" y="1785938"/>
          <p14:tracePt t="14558" x="7391400" y="1744663"/>
          <p14:tracePt t="14569" x="7366000" y="1701800"/>
          <p14:tracePt t="14570" x="7348538" y="1651000"/>
          <p14:tracePt t="14598" x="7162800" y="1363663"/>
          <p14:tracePt t="14610" x="7027863" y="1150938"/>
          <p14:tracePt t="14619" x="6985000" y="1092200"/>
          <p14:tracePt t="14628" x="6916738" y="990600"/>
          <p14:tracePt t="14639" x="6865938" y="889000"/>
          <p14:tracePt t="14651" x="6815138" y="795338"/>
          <p14:tracePt t="14653" x="6773863" y="719138"/>
          <p14:tracePt t="14674" x="6713538" y="635000"/>
          <p14:tracePt t="14676" x="6662738" y="541338"/>
          <p14:tracePt t="14693" x="6621463" y="474663"/>
          <p14:tracePt t="14705" x="6611938" y="449263"/>
          <p14:tracePt t="16186" x="6611938" y="474663"/>
          <p14:tracePt t="16196" x="6611938" y="500063"/>
          <p14:tracePt t="16202" x="6611938" y="525463"/>
          <p14:tracePt t="16211" x="6596063" y="541338"/>
          <p14:tracePt t="16218" x="6596063" y="566738"/>
          <p14:tracePt t="16235" x="6596063" y="584200"/>
          <p14:tracePt t="16237" x="6596063" y="609600"/>
          <p14:tracePt t="16243" x="6596063" y="617538"/>
          <p14:tracePt t="16259" x="6596063" y="635000"/>
          <p14:tracePt t="16268" x="6596063" y="652463"/>
          <p14:tracePt t="16385" x="6596063" y="617538"/>
          <p14:tracePt t="21146" x="6596063" y="635000"/>
          <p14:tracePt t="21152" x="6596063" y="652463"/>
          <p14:tracePt t="21162" x="6596063" y="660400"/>
          <p14:tracePt t="21167" x="6596063" y="685800"/>
          <p14:tracePt t="21179" x="6596063" y="703263"/>
          <p14:tracePt t="21184" x="6596063" y="728663"/>
          <p14:tracePt t="21195" x="6596063" y="744538"/>
          <p14:tracePt t="21200" x="6596063" y="769938"/>
          <p14:tracePt t="21212" x="6596063" y="787400"/>
          <p14:tracePt t="21217" x="6596063" y="812800"/>
          <p14:tracePt t="21232" x="6596063" y="820738"/>
          <p14:tracePt t="21248" x="6596063" y="838200"/>
          <p14:tracePt t="21295" x="6578600" y="838200"/>
          <p14:tracePt t="22609" x="6553200" y="881063"/>
          <p14:tracePt t="22619" x="6510338" y="922338"/>
          <p14:tracePt t="22630" x="6451600" y="973138"/>
          <p14:tracePt t="22642" x="6350000" y="1066800"/>
          <p14:tracePt t="22643" x="6230938" y="1160463"/>
          <p14:tracePt t="22657" x="6078538" y="1287463"/>
          <p14:tracePt t="22660" x="5935663" y="1430338"/>
          <p14:tracePt t="22669" x="5757863" y="1582738"/>
          <p14:tracePt t="22681" x="5613400" y="1701800"/>
          <p14:tracePt t="22683" x="5443538" y="1836738"/>
          <p14:tracePt t="22697" x="5275263" y="1989138"/>
          <p14:tracePt t="22714" x="5029200" y="2133600"/>
          <p14:tracePt t="22724" x="4935538" y="2192338"/>
          <p14:tracePt t="22735" x="4851400" y="2235200"/>
          <p14:tracePt t="22747" x="4783138" y="2260600"/>
          <p14:tracePt t="22752" x="4716463" y="2268538"/>
          <p14:tracePt t="22768" x="4640263" y="2303463"/>
          <p14:tracePt t="22775" x="4529138" y="2311400"/>
          <p14:tracePt t="22778" x="4437063" y="2328863"/>
          <p14:tracePt t="22781" x="4368800" y="2328863"/>
          <p14:tracePt t="22800" x="4191000" y="2336800"/>
          <p14:tracePt t="22807" x="4097338" y="2336800"/>
          <p14:tracePt t="22819" x="4005263" y="2354263"/>
          <p14:tracePt t="22827" x="3903663" y="2370138"/>
          <p14:tracePt t="22828" x="3802063" y="2370138"/>
          <p14:tracePt t="22842" x="3700463" y="2379663"/>
          <p14:tracePt t="22844" x="3624263" y="2379663"/>
          <p14:tracePt t="22850" x="3538538" y="2395538"/>
          <p14:tracePt t="22858" x="3471863" y="2395538"/>
          <p14:tracePt t="22867" x="3403600" y="2405063"/>
          <p14:tracePt t="22874" x="3378200" y="2405063"/>
          <p14:tracePt t="22882" x="3327400" y="2420938"/>
          <p14:tracePt t="22889" x="3243263" y="2420938"/>
          <p14:tracePt t="22898" x="3200400" y="2446338"/>
          <p14:tracePt t="22905" x="3149600" y="2463800"/>
          <p14:tracePt t="22914" x="3055938" y="2506663"/>
          <p14:tracePt t="22922" x="2989263" y="2557463"/>
          <p14:tracePt t="22930" x="2903538" y="2608263"/>
          <p14:tracePt t="22938" x="2827338" y="2674938"/>
          <p14:tracePt t="22945" x="2768600" y="2717800"/>
          <p14:tracePt t="22954" x="2674938" y="2786063"/>
          <p14:tracePt t="22962" x="2582863" y="2852738"/>
          <p14:tracePt t="22971" x="2557463" y="2878138"/>
          <p14:tracePt t="22978" x="2497138" y="2921000"/>
          <p14:tracePt t="22988" x="2446338" y="2946400"/>
          <p14:tracePt t="22993" x="2405063" y="2971800"/>
          <p14:tracePt t="23004" x="2379663" y="2989263"/>
          <p14:tracePt t="23241" x="2362200" y="2989263"/>
          <p14:tracePt t="23249" x="2336800" y="2963863"/>
          <p14:tracePt t="23258" x="2328863" y="2946400"/>
          <p14:tracePt t="23266" x="2293938" y="2938463"/>
          <p14:tracePt t="23273" x="2268538" y="2903538"/>
          <p14:tracePt t="23282" x="2243138" y="2878138"/>
          <p14:tracePt t="23289" x="2201863" y="2844800"/>
          <p14:tracePt t="23298" x="2159000" y="2811463"/>
          <p14:tracePt t="23305" x="2151063" y="2801938"/>
          <p14:tracePt t="23314" x="2108200" y="2760663"/>
          <p14:tracePt t="23322" x="2082800" y="2735263"/>
          <p14:tracePt t="23330" x="2057400" y="2717800"/>
          <p14:tracePt t="23337" x="2024063" y="2692400"/>
          <p14:tracePt t="23345" x="2014538" y="2667000"/>
          <p14:tracePt t="23354" x="1989138" y="2649538"/>
          <p14:tracePt t="23362" x="1973263" y="2641600"/>
          <p14:tracePt t="23370" x="1955800" y="2608263"/>
          <p14:tracePt t="23378" x="1947863" y="2598738"/>
          <p14:tracePt t="23387" x="1930400" y="2582863"/>
          <p14:tracePt t="23394" x="1922463" y="2557463"/>
          <p14:tracePt t="23402" x="1922463" y="2540000"/>
          <p14:tracePt t="23410" x="1905000" y="2532063"/>
          <p14:tracePt t="23418" x="1897063" y="2514600"/>
          <p14:tracePt t="23426" x="1897063" y="2506663"/>
          <p14:tracePt t="23434" x="1879600" y="2489200"/>
          <p14:tracePt t="23442" x="1879600" y="2471738"/>
          <p14:tracePt t="23458" x="1879600" y="2463800"/>
          <p14:tracePt t="23537" x="1897063" y="2463800"/>
          <p14:tracePt t="23546" x="1905000" y="2463800"/>
          <p14:tracePt t="23554" x="1930400" y="2471738"/>
          <p14:tracePt t="23562" x="1998663" y="2489200"/>
          <p14:tracePt t="23571" x="2082800" y="2532063"/>
          <p14:tracePt t="23578" x="2201863" y="2557463"/>
          <p14:tracePt t="23586" x="2336800" y="2598738"/>
          <p14:tracePt t="23594" x="2608263" y="2692400"/>
          <p14:tracePt t="23606" x="2836863" y="2760663"/>
          <p14:tracePt t="23610" x="2963863" y="2786063"/>
          <p14:tracePt t="23618" x="3192463" y="2844800"/>
          <p14:tracePt t="23625" x="3403600" y="2895600"/>
          <p14:tracePt t="23633" x="3624263" y="2921000"/>
          <p14:tracePt t="23641" x="3700463" y="2938463"/>
          <p14:tracePt t="23649" x="3852863" y="2946400"/>
          <p14:tracePt t="23657" x="3962400" y="2963863"/>
          <p14:tracePt t="23666" x="4081463" y="2963863"/>
          <p14:tracePt t="23673" x="4165600" y="2963863"/>
          <p14:tracePt t="23682" x="4241800" y="2963863"/>
          <p14:tracePt t="23690" x="4267200" y="2963863"/>
          <p14:tracePt t="23697" x="4325938" y="2946400"/>
          <p14:tracePt t="23706" x="4376738" y="2938463"/>
          <p14:tracePt t="23713" x="4402138" y="2921000"/>
          <p14:tracePt t="23723" x="4437063" y="2921000"/>
          <p14:tracePt t="23730" x="4462463" y="2903538"/>
          <p14:tracePt t="23739" x="4487863" y="2903538"/>
          <p14:tracePt t="23753" x="4503738" y="2895600"/>
          <p14:tracePt t="23761" x="4513263" y="2895600"/>
          <p14:tracePt t="23769" x="4529138" y="2895600"/>
          <p14:tracePt t="24051" x="4513263" y="2895600"/>
          <p14:tracePt t="24058" x="4487863" y="2895600"/>
          <p14:tracePt t="24066" x="4462463" y="2895600"/>
          <p14:tracePt t="24074" x="4419600" y="2878138"/>
          <p14:tracePt t="24082" x="4368800" y="2870200"/>
          <p14:tracePt t="24090" x="4325938" y="2870200"/>
          <p14:tracePt t="24097" x="4233863" y="2844800"/>
          <p14:tracePt t="24105" x="4148138" y="2827338"/>
          <p14:tracePt t="24114" x="4071938" y="2827338"/>
          <p14:tracePt t="24122" x="3970338" y="2811463"/>
          <p14:tracePt t="24130" x="3894138" y="2811463"/>
          <p14:tracePt t="24138" x="3802063" y="2811463"/>
          <p14:tracePt t="24146" x="3733800" y="2811463"/>
          <p14:tracePt t="24154" x="3649663" y="2811463"/>
          <p14:tracePt t="24162" x="3624263" y="2811463"/>
          <p14:tracePt t="24170" x="3563938" y="2811463"/>
          <p14:tracePt t="24178" x="3513138" y="2811463"/>
          <p14:tracePt t="24187" x="3487738" y="2811463"/>
          <p14:tracePt t="24194" x="3462338" y="2811463"/>
          <p14:tracePt t="24203" x="3429000" y="2811463"/>
          <p14:tracePt t="24210" x="3403600" y="2811463"/>
          <p14:tracePt t="24218" x="3378200" y="2811463"/>
          <p14:tracePt t="24226" x="3370263" y="2811463"/>
          <p14:tracePt t="24234" x="3352800" y="2811463"/>
          <p14:tracePt t="24243" x="3327400" y="2811463"/>
          <p14:tracePt t="24250" x="3309938" y="2811463"/>
          <p14:tracePt t="24258" x="3302000" y="2811463"/>
          <p14:tracePt t="24266" x="3284538" y="2811463"/>
          <p14:tracePt t="24282" x="3268663" y="2811463"/>
          <p14:tracePt t="24314" x="3259138" y="2811463"/>
          <p14:tracePt t="24354" x="3243263" y="2811463"/>
          <p14:tracePt t="24362" x="3233738" y="2811463"/>
          <p14:tracePt t="24370" x="3217863" y="2811463"/>
          <p14:tracePt t="24379" x="3200400" y="2811463"/>
          <p14:tracePt t="24387" x="3192463" y="2801938"/>
          <p14:tracePt t="24394" x="3175000" y="2801938"/>
          <p14:tracePt t="24411" x="3149600" y="2786063"/>
          <p14:tracePt t="24420" x="3132138" y="2786063"/>
          <p14:tracePt t="24435" x="3124200" y="2776538"/>
          <p14:tracePt t="24442" x="3106738" y="2776538"/>
          <p14:tracePt t="24459" x="3098800" y="2776538"/>
          <p14:tracePt t="24482" x="3081338" y="2776538"/>
          <p14:tracePt t="24611" x="3124200" y="2776538"/>
          <p14:tracePt t="24618" x="3192463" y="2776538"/>
          <p14:tracePt t="24627" x="3302000" y="2776538"/>
          <p14:tracePt t="24634" x="3446463" y="2776538"/>
          <p14:tracePt t="24642" x="3733800" y="2776538"/>
          <p14:tracePt t="24650" x="3852863" y="2776538"/>
          <p14:tracePt t="24659" x="4056063" y="2811463"/>
          <p14:tracePt t="24666" x="4140200" y="2827338"/>
          <p14:tracePt t="24675" x="4300538" y="2852738"/>
          <p14:tracePt t="24682" x="4437063" y="2878138"/>
          <p14:tracePt t="24690" x="4470400" y="2895600"/>
          <p14:tracePt t="24698" x="4648200" y="2921000"/>
          <p14:tracePt t="24706" x="4716463" y="2938463"/>
          <p14:tracePt t="24714" x="4783138" y="2938463"/>
          <p14:tracePt t="24726" x="4826000" y="2938463"/>
          <p14:tracePt t="24730" x="4894263" y="2938463"/>
          <p14:tracePt t="24738" x="4945063" y="2938463"/>
          <p14:tracePt t="24746" x="5003800" y="2938463"/>
          <p14:tracePt t="24754" x="5072063" y="2921000"/>
          <p14:tracePt t="24763" x="5122863" y="2903538"/>
          <p14:tracePt t="24770" x="5148263" y="2895600"/>
          <p14:tracePt t="24778" x="5189538" y="2878138"/>
          <p14:tracePt t="24786" x="5214938" y="2870200"/>
          <p14:tracePt t="24794" x="5240338" y="2852738"/>
          <p14:tracePt t="24802" x="5257800" y="2844800"/>
          <p14:tracePt t="24810" x="5275263" y="2827338"/>
          <p14:tracePt t="24818" x="5283200" y="2827338"/>
          <p14:tracePt t="24826" x="5283200" y="2811463"/>
          <p14:tracePt t="24834" x="5300663" y="2811463"/>
          <p14:tracePt t="25405" x="5300663" y="2801938"/>
          <p14:tracePt t="25411" x="5341938" y="2760663"/>
          <p14:tracePt t="25419" x="5410200" y="2692400"/>
          <p14:tracePt t="25427" x="5503863" y="2641600"/>
          <p14:tracePt t="25435" x="5580063" y="2557463"/>
          <p14:tracePt t="25443" x="5664200" y="2489200"/>
          <p14:tracePt t="25451" x="5773738" y="2420938"/>
          <p14:tracePt t="25459" x="6096000" y="2201863"/>
          <p14:tracePt t="25467" x="6215063" y="2125663"/>
          <p14:tracePt t="25475" x="6418263" y="2014538"/>
          <p14:tracePt t="25483" x="6611938" y="1905000"/>
          <p14:tracePt t="25491" x="6799263" y="1828800"/>
          <p14:tracePt t="25499" x="6865938" y="1795463"/>
          <p14:tracePt t="25508" x="7002463" y="1727200"/>
          <p14:tracePt t="25515" x="7043738" y="1719263"/>
          <p14:tracePt t="25524" x="7119938" y="1676400"/>
          <p14:tracePt t="25532" x="7188200" y="1651000"/>
          <p14:tracePt t="25540" x="7246938" y="1625600"/>
          <p14:tracePt t="25547" x="7272338" y="1608138"/>
          <p14:tracePt t="25555" x="7297738" y="1600200"/>
          <p14:tracePt t="25563" x="7323138" y="1582738"/>
          <p14:tracePt t="25571" x="7323138" y="1566863"/>
          <p14:tracePt t="25579" x="7340600" y="1557338"/>
          <p14:tracePt t="25603" x="7340600" y="1541463"/>
          <p14:tracePt t="25618" x="7348538" y="1541463"/>
          <p14:tracePt t="25651" x="7348538" y="1531938"/>
          <p14:tracePt t="25675" x="7348538" y="1516063"/>
          <p14:tracePt t="25683" x="7348538" y="1498600"/>
          <p14:tracePt t="25691" x="7348538" y="1490663"/>
          <p14:tracePt t="25699" x="7348538" y="1473200"/>
          <p14:tracePt t="25707" x="7340600" y="1465263"/>
          <p14:tracePt t="25715" x="7340600" y="1447800"/>
          <p14:tracePt t="25724" x="7340600" y="1430338"/>
          <p14:tracePt t="25731" x="7340600" y="1422400"/>
          <p14:tracePt t="25740" x="7340600" y="1404938"/>
          <p14:tracePt t="25755" x="7323138" y="1397000"/>
          <p14:tracePt t="25779" x="7323138" y="1379538"/>
          <p14:tracePt t="25787" x="7315200" y="1379538"/>
          <p14:tracePt t="25796" x="7315200" y="1363663"/>
          <p14:tracePt t="25803" x="7297738" y="1363663"/>
          <p14:tracePt t="25811" x="7281863" y="1338263"/>
          <p14:tracePt t="25819" x="7272338" y="1328738"/>
          <p14:tracePt t="25827" x="7246938" y="1295400"/>
          <p14:tracePt t="25836" x="7231063" y="1287463"/>
          <p14:tracePt t="25844" x="7221538" y="1270000"/>
          <p14:tracePt t="25852" x="7205663" y="1262063"/>
          <p14:tracePt t="25859" x="7180263" y="1244600"/>
          <p14:tracePt t="25868" x="7162800" y="1227138"/>
          <p14:tracePt t="25876" x="7162800" y="1219200"/>
          <p14:tracePt t="25883" x="7154863" y="1219200"/>
          <p14:tracePt t="25891" x="7137400" y="1201738"/>
          <p14:tracePt t="25899" x="7119938" y="1201738"/>
          <p14:tracePt t="25915" x="7112000" y="1201738"/>
          <p14:tracePt t="25924" x="7094538" y="1201738"/>
          <p14:tracePt t="25932" x="7086600" y="1201738"/>
          <p14:tracePt t="25948" x="7069138" y="1201738"/>
          <p14:tracePt t="25956" x="7053263" y="1201738"/>
          <p14:tracePt t="25963" x="7043738" y="1201738"/>
          <p14:tracePt t="25995" x="7027863" y="1201738"/>
          <p14:tracePt t="26011" x="7027863" y="1219200"/>
          <p14:tracePt t="26020" x="7018338" y="1244600"/>
          <p14:tracePt t="26028" x="7002463" y="1270000"/>
          <p14:tracePt t="26036" x="6985000" y="1295400"/>
          <p14:tracePt t="26044" x="6977063" y="1328738"/>
          <p14:tracePt t="26052" x="6959600" y="1379538"/>
          <p14:tracePt t="26059" x="6951663" y="1430338"/>
          <p14:tracePt t="26067" x="6934200" y="1498600"/>
          <p14:tracePt t="26075" x="6934200" y="1582738"/>
          <p14:tracePt t="26083" x="6916738" y="1668463"/>
          <p14:tracePt t="26091" x="6916738" y="1760538"/>
          <p14:tracePt t="26099" x="6916738" y="1854200"/>
          <p14:tracePt t="26107" x="6916738" y="1947863"/>
          <p14:tracePt t="26115" x="6916738" y="2032000"/>
          <p14:tracePt t="26124" x="6916738" y="2100263"/>
          <p14:tracePt t="26131" x="6916738" y="2176463"/>
          <p14:tracePt t="26140" x="6916738" y="2243138"/>
          <p14:tracePt t="26147" x="6916738" y="2328863"/>
          <p14:tracePt t="26155" x="6916738" y="2395538"/>
          <p14:tracePt t="26163" x="6916738" y="2463800"/>
          <p14:tracePt t="26171" x="6916738" y="2532063"/>
          <p14:tracePt t="26179" x="6916738" y="2557463"/>
          <p14:tracePt t="26187" x="6934200" y="2598738"/>
          <p14:tracePt t="26195" x="6934200" y="2649538"/>
          <p14:tracePt t="26203" x="6934200" y="2692400"/>
          <p14:tracePt t="26212" x="6934200" y="2717800"/>
          <p14:tracePt t="26219" x="6934200" y="2760663"/>
          <p14:tracePt t="26228" x="6934200" y="2776538"/>
          <p14:tracePt t="26236" x="6934200" y="2801938"/>
          <p14:tracePt t="26243" x="6934200" y="2827338"/>
          <p14:tracePt t="26251" x="6934200" y="2852738"/>
          <p14:tracePt t="26259" x="6934200" y="2870200"/>
          <p14:tracePt t="26267" x="6934200" y="2895600"/>
          <p14:tracePt t="26275" x="6934200" y="2921000"/>
          <p14:tracePt t="26283" x="6934200" y="2946400"/>
          <p14:tracePt t="26292" x="6934200" y="2971800"/>
          <p14:tracePt t="26300" x="6934200" y="3005138"/>
          <p14:tracePt t="26308" x="6916738" y="3040063"/>
          <p14:tracePt t="26316" x="6908800" y="3055938"/>
          <p14:tracePt t="26324" x="6908800" y="3098800"/>
          <p14:tracePt t="26332" x="6891338" y="3124200"/>
          <p14:tracePt t="26341" x="6891338" y="3149600"/>
          <p14:tracePt t="26348" x="6883400" y="3175000"/>
          <p14:tracePt t="26358" x="6883400" y="3208338"/>
          <p14:tracePt t="26364" x="6865938" y="3243263"/>
          <p14:tracePt t="26374" x="6850063" y="3284538"/>
          <p14:tracePt t="26379" x="6840538" y="3327400"/>
          <p14:tracePt t="26391" x="6824663" y="3352800"/>
          <p14:tracePt t="26396" x="6824663" y="3395663"/>
          <p14:tracePt t="26411" x="6815138" y="3436938"/>
          <p14:tracePt t="26414" x="6799263" y="3479800"/>
          <p14:tracePt t="26425" x="6781800" y="3513138"/>
          <p14:tracePt t="26431" x="6781800" y="3556000"/>
          <p14:tracePt t="26442" x="6773863" y="3581400"/>
          <p14:tracePt t="26447" x="6756400" y="3649663"/>
          <p14:tracePt t="26458" x="6748463" y="3690938"/>
          <p14:tracePt t="26463" x="6748463" y="3733800"/>
          <p14:tracePt t="26476" x="6748463" y="3776663"/>
          <p14:tracePt t="26477" x="6748463" y="3817938"/>
          <p14:tracePt t="26484" x="6731000" y="3886200"/>
          <p14:tracePt t="26492" x="6731000" y="3937000"/>
          <p14:tracePt t="26500" x="6731000" y="4005263"/>
          <p14:tracePt t="26508" x="6713538" y="4081463"/>
          <p14:tracePt t="26516" x="6705600" y="4183063"/>
          <p14:tracePt t="26524" x="6688138" y="4259263"/>
          <p14:tracePt t="26532" x="6680200" y="4325938"/>
          <p14:tracePt t="26542" x="6662738" y="4411663"/>
          <p14:tracePt t="26548" x="6662738" y="4437063"/>
          <p14:tracePt t="26558" x="6646863" y="4478338"/>
          <p14:tracePt t="26564" x="6646863" y="4503738"/>
          <p14:tracePt t="26575" x="6637338" y="4529138"/>
          <p14:tracePt t="26836" x="6637338" y="4546600"/>
          <p14:tracePt t="26849" x="6637338" y="4572000"/>
          <p14:tracePt t="26861" x="6637338" y="4589463"/>
          <p14:tracePt t="26863" x="6637338" y="4597400"/>
          <p14:tracePt t="26873" x="6637338" y="4614863"/>
          <p14:tracePt t="26882" x="6637338" y="4656138"/>
          <p14:tracePt t="26890" x="6637338" y="4681538"/>
          <p14:tracePt t="26903" x="6637338" y="4724400"/>
          <p14:tracePt t="26907" x="6637338" y="4749800"/>
          <p14:tracePt t="26921" x="6637338" y="4792663"/>
          <p14:tracePt t="26922" x="6637338" y="4843463"/>
          <p14:tracePt t="26931" x="6637338" y="4884738"/>
          <p14:tracePt t="26941" x="6637338" y="4935538"/>
          <p14:tracePt t="26954" x="6637338" y="4995863"/>
          <p14:tracePt t="26956" x="6646863" y="5029200"/>
          <p14:tracePt t="26958" x="6646863" y="5062538"/>
          <p14:tracePt t="26971" x="6646863" y="5097463"/>
          <p14:tracePt t="26976" x="6646863" y="5138738"/>
          <p14:tracePt t="26988" x="6646863" y="5164138"/>
          <p14:tracePt t="27005" x="6646863" y="5189538"/>
          <p14:tracePt t="27007" x="6646863" y="5232400"/>
          <p14:tracePt t="27022" x="6646863" y="5275263"/>
          <p14:tracePt t="27036" x="6646863" y="5291138"/>
          <p14:tracePt t="27038" x="6646863" y="5316538"/>
          <p14:tracePt t="27053" x="6646863" y="5359400"/>
          <p14:tracePt t="27054" x="6646863" y="5367338"/>
          <p14:tracePt t="27069" x="6646863" y="5410200"/>
          <p14:tracePt t="27070" x="6646863" y="5427663"/>
          <p14:tracePt t="27082" x="6662738" y="5461000"/>
          <p14:tracePt t="27087" x="6662738" y="5494338"/>
          <p14:tracePt t="27093" x="6662738" y="5519738"/>
          <p14:tracePt t="27100" x="6662738" y="5545138"/>
          <p14:tracePt t="27108" x="6662738" y="5562600"/>
          <p14:tracePt t="27117" x="6662738" y="5588000"/>
          <p14:tracePt t="27124" x="6662738" y="5595938"/>
          <p14:tracePt t="27133" x="6662738" y="5630863"/>
          <p14:tracePt t="27140" x="6680200" y="5638800"/>
          <p14:tracePt t="27150" x="6680200" y="5664200"/>
          <p14:tracePt t="27157" x="6680200" y="5707063"/>
          <p14:tracePt t="27167" x="6680200" y="5732463"/>
          <p14:tracePt t="27172" x="6680200" y="5773738"/>
          <p14:tracePt t="27183" x="6680200" y="5791200"/>
          <p14:tracePt t="27188" x="6680200" y="5816600"/>
          <p14:tracePt t="27200" x="6680200" y="5859463"/>
          <p14:tracePt t="27205" x="6680200" y="5884863"/>
          <p14:tracePt t="27217" x="6680200" y="5910263"/>
          <p14:tracePt t="27222" x="6680200" y="5935663"/>
          <p14:tracePt t="27234" x="6680200" y="5969000"/>
          <p14:tracePt t="27238" x="6680200" y="5976938"/>
          <p14:tracePt t="27252" x="6680200" y="5994400"/>
          <p14:tracePt t="27253" x="6680200" y="6002338"/>
          <p14:tracePt t="27261" x="6680200" y="6019800"/>
          <p14:tracePt t="27269" x="6680200" y="6037263"/>
          <p14:tracePt t="27276" x="6680200" y="6045200"/>
          <p14:tracePt t="27292" x="6680200" y="6062663"/>
          <p14:tracePt t="27324" x="6680200" y="6070600"/>
          <p14:tracePt t="27372" x="6680200" y="6088063"/>
          <p14:tracePt t="27380" x="6680200" y="6113463"/>
          <p14:tracePt t="34912" x="6705600" y="5900738"/>
          <p14:tracePt t="34923" x="6713538" y="5791200"/>
          <p14:tracePt t="34929" x="6713538" y="5697538"/>
          <p14:tracePt t="34935" x="6731000" y="5588000"/>
          <p14:tracePt t="34943" x="6731000" y="5478463"/>
          <p14:tracePt t="34951" x="6731000" y="5392738"/>
          <p14:tracePt t="34959" x="6731000" y="5300663"/>
          <p14:tracePt t="34967" x="6713538" y="5207000"/>
          <p14:tracePt t="34976" x="6688138" y="5029200"/>
          <p14:tracePt t="34984" x="6646863" y="4859338"/>
          <p14:tracePt t="34992" x="6611938" y="4691063"/>
          <p14:tracePt t="35001" x="6578600" y="4546600"/>
          <p14:tracePt t="35009" x="6553200" y="4462463"/>
          <p14:tracePt t="35015" x="6527800" y="4325938"/>
          <p14:tracePt t="35026" x="6502400" y="4208463"/>
          <p14:tracePt t="35033" x="6484938" y="4097338"/>
          <p14:tracePt t="35043" x="6484938" y="4056063"/>
          <p14:tracePt t="35048" x="6477000" y="3987800"/>
          <p14:tracePt t="35059" x="6477000" y="3954463"/>
          <p14:tracePt t="35065" x="6477000" y="3911600"/>
          <p14:tracePt t="35077" x="6477000" y="3894138"/>
          <p14:tracePt t="35078" x="6477000" y="3868738"/>
          <p14:tracePt t="35094" x="6477000" y="3852863"/>
          <p14:tracePt t="35117" x="6477000" y="3843338"/>
          <p14:tracePt t="35126" x="6477000" y="3827463"/>
          <p14:tracePt t="35134" x="6484938" y="3802063"/>
          <p14:tracePt t="35142" x="6502400" y="3776663"/>
          <p14:tracePt t="35150" x="6527800" y="3733800"/>
          <p14:tracePt t="35159" x="6578600" y="3640138"/>
          <p14:tracePt t="35166" x="6621463" y="3573463"/>
          <p14:tracePt t="35175" x="6688138" y="3479800"/>
          <p14:tracePt t="35183" x="6713538" y="3436938"/>
          <p14:tracePt t="35192" x="6773863" y="3352800"/>
          <p14:tracePt t="35199" x="6824663" y="3259138"/>
          <p14:tracePt t="35208" x="6865938" y="3192463"/>
          <p14:tracePt t="35215" x="6908800" y="3124200"/>
          <p14:tracePt t="35222" x="6916738" y="3073400"/>
          <p14:tracePt t="35230" x="6951663" y="3014663"/>
          <p14:tracePt t="35241" x="6959600" y="2963863"/>
          <p14:tracePt t="35246" x="6977063" y="2903538"/>
          <p14:tracePt t="35254" x="6985000" y="2870200"/>
          <p14:tracePt t="35262" x="7002463" y="2844800"/>
          <p14:tracePt t="35269" x="7002463" y="2811463"/>
          <p14:tracePt t="35278" x="7027863" y="2776538"/>
          <p14:tracePt t="35286" x="7027863" y="2760663"/>
          <p14:tracePt t="35294" x="7043738" y="2735263"/>
          <p14:tracePt t="35302" x="7069138" y="2709863"/>
          <p14:tracePt t="35534" x="7053263" y="2709863"/>
          <p14:tracePt t="35546" x="7043738" y="2735263"/>
          <p14:tracePt t="35552" x="7018338" y="2743200"/>
          <p14:tracePt t="35566" x="7002463" y="2760663"/>
          <p14:tracePt t="35573" x="6985000" y="2786063"/>
          <p14:tracePt t="35583" x="6977063" y="2801938"/>
          <p14:tracePt t="35591" x="6959600" y="2811463"/>
          <p14:tracePt t="35592" x="6951663" y="2827338"/>
          <p14:tracePt t="35600" x="6916738" y="2852738"/>
          <p14:tracePt t="35612" x="6908800" y="2870200"/>
          <p14:tracePt t="35623" x="6908800" y="2895600"/>
          <p14:tracePt t="35625" x="6891338" y="2903538"/>
          <p14:tracePt t="35641" x="6883400" y="2921000"/>
          <p14:tracePt t="35652" x="6883400" y="2938463"/>
          <p14:tracePt t="35660" x="6883400" y="2946400"/>
          <p14:tracePt t="35683" x="6883400" y="2963863"/>
          <p14:tracePt t="35880" x="6883400" y="2971800"/>
          <p14:tracePt t="35892" x="6883400" y="2989263"/>
          <p14:tracePt t="35907" x="6883400" y="3005138"/>
          <p14:tracePt t="35923" x="6883400" y="3014663"/>
          <p14:tracePt t="35925" x="6883400" y="3030538"/>
          <p14:tracePt t="35931" x="6883400" y="3040063"/>
          <p14:tracePt t="35943" x="6883400" y="3073400"/>
          <p14:tracePt t="35947" x="6883400" y="3081338"/>
          <p14:tracePt t="35955" x="6865938" y="3081338"/>
          <p14:tracePt t="35965" x="6865938" y="3098800"/>
          <p14:tracePt t="35980" x="6865938" y="3106738"/>
          <p14:tracePt t="36079" x="6865938" y="3098800"/>
          <p14:tracePt t="36090" x="6865938" y="3081338"/>
          <p14:tracePt t="36103" x="6865938" y="3073400"/>
          <p14:tracePt t="36114" x="6865938" y="3040063"/>
          <p14:tracePt t="36121" x="6883400" y="3014663"/>
          <p14:tracePt t="36139" x="6883400" y="2989263"/>
          <p14:tracePt t="36140" x="6891338" y="2971800"/>
          <p14:tracePt t="36149" x="6908800" y="2946400"/>
          <p14:tracePt t="36159" x="6916738" y="2921000"/>
          <p14:tracePt t="36171" x="6934200" y="2895600"/>
          <p14:tracePt t="36175" x="6951663" y="2870200"/>
          <p14:tracePt t="36183" x="6959600" y="2852738"/>
          <p14:tracePt t="36195" x="6977063" y="2844800"/>
          <p14:tracePt t="36202" x="6977063" y="2827338"/>
          <p14:tracePt t="36204" x="6985000" y="2827338"/>
          <p14:tracePt t="36213" x="6985000" y="2811463"/>
          <p14:tracePt t="36220" x="7002463" y="2811463"/>
          <p14:tracePt t="36295" x="7018338" y="2827338"/>
          <p14:tracePt t="36327" x="7027863" y="2844800"/>
          <p14:tracePt t="36343" x="7027863" y="2852738"/>
          <p14:tracePt t="36351" x="7027863" y="2870200"/>
          <p14:tracePt t="36359" x="7043738" y="2870200"/>
          <p14:tracePt t="36367" x="7043738" y="2878138"/>
          <p14:tracePt t="36383" x="7043738" y="2895600"/>
          <p14:tracePt t="36391" x="7053263" y="2895600"/>
          <p14:tracePt t="36415" x="7053263" y="2903538"/>
          <p14:tracePt t="36439" x="7053263" y="2921000"/>
          <p14:tracePt t="36447" x="7053263" y="2938463"/>
          <p14:tracePt t="36463" x="7053263" y="2946400"/>
          <p14:tracePt t="36479" x="7053263" y="2963863"/>
          <p14:tracePt t="36495" x="7053263" y="2971800"/>
          <p14:tracePt t="36527" x="7053263" y="2989263"/>
          <p14:tracePt t="36631" x="7053263" y="3005138"/>
          <p14:tracePt t="36663" x="7053263" y="3014663"/>
          <p14:tracePt t="36679" x="7053263" y="3030538"/>
          <p14:tracePt t="36695" x="7053263" y="3040063"/>
          <p14:tracePt t="36703" x="7053263" y="3055938"/>
          <p14:tracePt t="36961" x="7053263" y="3081338"/>
          <p14:tracePt t="36973" x="7053263" y="3124200"/>
          <p14:tracePt t="36978" x="7043738" y="3167063"/>
          <p14:tracePt t="36987" x="7043738" y="3208338"/>
          <p14:tracePt t="36998" x="7027863" y="3243263"/>
          <p14:tracePt t="37010" x="7027863" y="3276600"/>
          <p14:tracePt t="37015" x="7027863" y="3309938"/>
          <p14:tracePt t="37018" x="7018338" y="3344863"/>
          <p14:tracePt t="37028" x="7018338" y="3370263"/>
          <p14:tracePt t="37038" x="7002463" y="3436938"/>
          <p14:tracePt t="37049" x="7002463" y="3479800"/>
          <p14:tracePt t="37051" x="6985000" y="3548063"/>
          <p14:tracePt t="37063" x="6985000" y="3581400"/>
          <p14:tracePt t="37073" x="6985000" y="3598863"/>
          <p14:tracePt t="37077" x="6985000" y="3649663"/>
          <p14:tracePt t="37083" x="6977063" y="3690938"/>
          <p14:tracePt t="37101" x="6977063" y="3759200"/>
          <p14:tracePt t="37102" x="6959600" y="3776663"/>
          <p14:tracePt t="37108" x="6959600" y="3817938"/>
          <p14:tracePt t="37122" x="6951663" y="3843338"/>
          <p14:tracePt t="37131" x="6951663" y="3868738"/>
          <p14:tracePt t="37132" x="6934200" y="3894138"/>
          <p14:tracePt t="37140" x="6934200" y="3919538"/>
          <p14:tracePt t="37150" x="6916738" y="3937000"/>
          <p14:tracePt t="37162" x="6916738" y="3954463"/>
          <p14:tracePt t="37168" x="6916738" y="3962400"/>
          <p14:tracePt t="37169" x="6908800" y="3979863"/>
          <p14:tracePt t="37183" x="6908800" y="3987800"/>
          <p14:tracePt t="37189" x="6908800" y="4005263"/>
          <p14:tracePt t="37203" x="6891338" y="4013200"/>
          <p14:tracePt t="37216" x="6891338" y="4030663"/>
          <p14:tracePt t="37232" x="6891338" y="4046538"/>
          <p14:tracePt t="37256" x="6891338" y="4056063"/>
          <p14:tracePt t="37271" x="6891338" y="4071938"/>
          <p14:tracePt t="37280" x="6891338" y="4081463"/>
          <p14:tracePt t="37296" x="6891338" y="4114800"/>
          <p14:tracePt t="37304" x="6883400" y="4122738"/>
          <p14:tracePt t="37312" x="6883400" y="4140200"/>
          <p14:tracePt t="37320" x="6883400" y="4148138"/>
          <p14:tracePt t="37328" x="6883400" y="4165600"/>
          <p14:tracePt t="37336" x="6865938" y="4183063"/>
          <p14:tracePt t="37344" x="6865938" y="4191000"/>
          <p14:tracePt t="37352" x="6865938" y="4208463"/>
          <p14:tracePt t="37360" x="6865938" y="4216400"/>
          <p14:tracePt t="37376" x="6865938" y="4233863"/>
          <p14:tracePt t="37384" x="6865938" y="4249738"/>
          <p14:tracePt t="37392" x="6850063" y="4259263"/>
          <p14:tracePt t="37400" x="6850063" y="4275138"/>
          <p14:tracePt t="37408" x="6850063" y="4284663"/>
          <p14:tracePt t="37424" x="6850063" y="4300538"/>
          <p14:tracePt t="37480" x="6850063" y="4318000"/>
          <p14:tracePt t="37504" x="6865938" y="4318000"/>
          <p14:tracePt t="38124" x="6865938" y="4325938"/>
          <p14:tracePt t="38133" x="6865938" y="4343400"/>
          <p14:tracePt t="38140" x="6865938" y="4351338"/>
          <p14:tracePt t="38150" x="6865938" y="4386263"/>
          <p14:tracePt t="38158" x="6865938" y="4411663"/>
          <p14:tracePt t="38168" x="6865938" y="4437063"/>
          <p14:tracePt t="38172" x="6865938" y="4452938"/>
          <p14:tracePt t="38183" x="6865938" y="4478338"/>
          <p14:tracePt t="38189" x="6865938" y="4487863"/>
          <p14:tracePt t="38201" x="6865938" y="4503738"/>
          <p14:tracePt t="38203" x="6865938" y="4521200"/>
          <p14:tracePt t="38216" x="6865938" y="4529138"/>
          <p14:tracePt t="38225" x="6865938" y="4546600"/>
          <p14:tracePt t="38237" x="6865938" y="4554538"/>
          <p14:tracePt t="38250" x="6865938" y="4572000"/>
          <p14:tracePt t="38283" x="6865938" y="4589463"/>
          <p14:tracePt t="40597" x="6865938" y="4597400"/>
          <p14:tracePt t="40604" x="6865938" y="4640263"/>
          <p14:tracePt t="40612" x="6865938" y="4665663"/>
          <p14:tracePt t="40620" x="6883400" y="4706938"/>
          <p14:tracePt t="40629" x="6891338" y="4732338"/>
          <p14:tracePt t="40642" x="6891338" y="4757738"/>
          <p14:tracePt t="40647" x="6908800" y="4792663"/>
          <p14:tracePt t="40657" x="6908800" y="4800600"/>
          <p14:tracePt t="40663" x="6916738" y="4826000"/>
          <p14:tracePt t="40686" x="6959600" y="4894263"/>
          <p14:tracePt t="40697" x="6959600" y="4927600"/>
          <p14:tracePt t="40708" x="6977063" y="4935538"/>
          <p14:tracePt t="40709" x="6985000" y="4960938"/>
          <p14:tracePt t="40723" x="7002463" y="4978400"/>
          <p14:tracePt t="40726" x="7002463" y="4995863"/>
          <p14:tracePt t="40754" x="7018338" y="5046663"/>
          <p14:tracePt t="40765" x="7018338" y="5062538"/>
          <p14:tracePt t="40768" x="7018338" y="5072063"/>
          <p14:tracePt t="40777" x="7027863" y="5087938"/>
          <p14:tracePt t="40787" x="7027863" y="5097463"/>
          <p14:tracePt t="40805" x="7027863" y="5138738"/>
          <p14:tracePt t="40807" x="7027863" y="5156200"/>
          <p14:tracePt t="40819" x="7027863" y="5164138"/>
          <p14:tracePt t="40821" x="7027863" y="5189538"/>
          <p14:tracePt t="40833" x="7027863" y="5207000"/>
          <p14:tracePt t="40838" x="7027863" y="5232400"/>
          <p14:tracePt t="40844" x="7027863" y="5249863"/>
          <p14:tracePt t="40852" x="7027863" y="5275263"/>
          <p14:tracePt t="40860" x="7027863" y="5291138"/>
          <p14:tracePt t="40867" x="7027863" y="5316538"/>
          <p14:tracePt t="40875" x="7027863" y="5326063"/>
          <p14:tracePt t="40883" x="7027863" y="5341938"/>
          <p14:tracePt t="40891" x="7027863" y="5359400"/>
          <p14:tracePt t="40900" x="7027863" y="5367338"/>
          <p14:tracePt t="40908" x="7027863" y="5384800"/>
          <p14:tracePt t="40924" x="7027863" y="5392738"/>
          <p14:tracePt t="40933" x="7027863" y="5410200"/>
          <p14:tracePt t="40947" x="7027863" y="5427663"/>
          <p14:tracePt t="40963" x="7018338" y="5435600"/>
          <p14:tracePt t="42351" x="7018338" y="5453063"/>
          <p14:tracePt t="42358" x="7018338" y="5478463"/>
          <p14:tracePt t="42366" x="7002463" y="5494338"/>
          <p14:tracePt t="42375" x="7002463" y="5519738"/>
          <p14:tracePt t="42382" x="6985000" y="5545138"/>
          <p14:tracePt t="42390" x="6985000" y="5570538"/>
          <p14:tracePt t="42398" x="6977063" y="5595938"/>
          <p14:tracePt t="42414" x="6977063" y="5613400"/>
          <p14:tracePt t="42423" x="6959600" y="5638800"/>
          <p14:tracePt t="42425" x="6959600" y="5656263"/>
          <p14:tracePt t="42434" x="6959600" y="5664200"/>
          <p14:tracePt t="42441" x="6959600" y="5681663"/>
          <p14:tracePt t="42448" x="6959600" y="5697538"/>
          <p14:tracePt t="42474" x="6959600" y="5707063"/>
          <p14:tracePt t="42490" x="6959600" y="5722938"/>
          <p14:tracePt t="42527" x="6977063" y="5722938"/>
          <p14:tracePt t="42565" x="6985000" y="5722938"/>
          <p14:tracePt t="42590" x="7002463" y="5722938"/>
          <p14:tracePt t="42621" x="7018338" y="5732463"/>
          <p14:tracePt t="42629" x="7018338" y="5748338"/>
          <p14:tracePt t="42638" x="7018338" y="5773738"/>
          <p14:tracePt t="42645" x="7018338" y="5799138"/>
          <p14:tracePt t="42654" x="7018338" y="5834063"/>
          <p14:tracePt t="42662" x="7018338" y="5859463"/>
          <p14:tracePt t="42670" x="7002463" y="5900738"/>
          <p14:tracePt t="42677" x="7002463" y="5926138"/>
          <p14:tracePt t="42686" x="6985000" y="5951538"/>
          <p14:tracePt t="42693" x="6977063" y="5976938"/>
          <p14:tracePt t="42702" x="6959600" y="6002338"/>
          <p14:tracePt t="42709" x="6951663" y="6037263"/>
          <p14:tracePt t="42717" x="6951663" y="6045200"/>
          <p14:tracePt t="42725" x="6934200" y="6070600"/>
          <p14:tracePt t="42733" x="6934200" y="6088063"/>
          <p14:tracePt t="42741" x="6916738" y="6113463"/>
          <p14:tracePt t="42749" x="6908800" y="6129338"/>
          <p14:tracePt t="42757" x="6908800" y="6138863"/>
          <p14:tracePt t="42764" x="6891338" y="6154738"/>
          <p14:tracePt t="42773" x="6883400" y="6180138"/>
          <p14:tracePt t="42781" x="6883400" y="6197600"/>
          <p14:tracePt t="42789" x="6865938" y="6205538"/>
          <p14:tracePt t="42797" x="6840538" y="6240463"/>
          <p14:tracePt t="42806" x="6824663" y="6248400"/>
          <p14:tracePt t="42813" x="6799263" y="6291263"/>
          <p14:tracePt t="42821" x="6773863" y="6316663"/>
          <p14:tracePt t="42829" x="6756400" y="6332538"/>
          <p14:tracePt t="42837" x="6713538" y="6357938"/>
          <p14:tracePt t="43093" x="6680200" y="6367463"/>
          <p14:tracePt t="43106" x="6646863" y="6400800"/>
          <p14:tracePt t="43112" x="6621463" y="6426200"/>
          <p14:tracePt t="43122" x="6578600" y="6434138"/>
          <p14:tracePt t="43139" x="6527800" y="6477000"/>
          <p14:tracePt t="43148" x="6502400" y="6502400"/>
          <p14:tracePt t="43160" x="6451600" y="6545263"/>
          <p14:tracePt t="43162" x="6383338" y="6586538"/>
          <p14:tracePt t="43172" x="6324600" y="6629400"/>
          <p14:tracePt t="43186" x="6273800" y="6672263"/>
          <p14:tracePt t="43192" x="6205538" y="6705600"/>
          <p14:tracePt t="43194" x="6146800" y="6748463"/>
          <p14:tracePt t="43203" x="6096000" y="6773863"/>
          <p14:tracePt t="43215" x="6045200" y="6807200"/>
          <p14:tracePt t="43219" x="5986463" y="6832600"/>
          <p14:tracePt t="43227" x="5935663" y="6840538"/>
          <p14:tracePt t="43294" x="5773738" y="6840538"/>
          <p14:tracePt t="43296" x="5773738" y="6807200"/>
          <p14:tracePt t="43310" x="5773738" y="6705600"/>
          <p14:tracePt t="43311" x="5773738" y="6637338"/>
          <p14:tracePt t="43325" x="5808663" y="6502400"/>
          <p14:tracePt t="43331" x="5892800" y="6265863"/>
          <p14:tracePt t="43340" x="5986463" y="6045200"/>
          <p14:tracePt t="43345" x="6078538" y="5816600"/>
          <p14:tracePt t="43351" x="6215063" y="5545138"/>
          <p14:tracePt t="43358" x="6392863" y="5249863"/>
          <p14:tracePt t="43366" x="6484938" y="5097463"/>
          <p14:tracePt t="43374" x="6646863" y="4843463"/>
          <p14:tracePt t="43382" x="6705600" y="4749800"/>
          <p14:tracePt t="43390" x="6824663" y="4589463"/>
          <p14:tracePt t="43398" x="6865938" y="4529138"/>
          <p14:tracePt t="43407" x="6951663" y="4437063"/>
          <p14:tracePt t="43414" x="7002463" y="4386263"/>
          <p14:tracePt t="43424" x="7094538" y="4318000"/>
          <p14:tracePt t="43647" x="7094538" y="4300538"/>
          <p14:tracePt t="43659" x="7094538" y="4259263"/>
          <p14:tracePt t="43667" x="7094538" y="4216400"/>
          <p14:tracePt t="43676" x="7094538" y="4148138"/>
          <p14:tracePt t="43687" x="7094538" y="4071938"/>
          <p14:tracePt t="43689" x="7086600" y="4005263"/>
          <p14:tracePt t="43706" x="7053263" y="3759200"/>
          <p14:tracePt t="43716" x="7043738" y="3556000"/>
          <p14:tracePt t="43724" x="7043738" y="3370263"/>
          <p14:tracePt t="43739" x="7027863" y="3149600"/>
          <p14:tracePt t="43740" x="7027863" y="2963863"/>
          <p14:tracePt t="43746" x="7018338" y="2760663"/>
          <p14:tracePt t="43761" x="7018338" y="2674938"/>
          <p14:tracePt t="43764" x="7018338" y="2514600"/>
          <p14:tracePt t="43773" x="7002463" y="2395538"/>
          <p14:tracePt t="43788" x="7002463" y="2354263"/>
          <p14:tracePt t="43790" x="7002463" y="2268538"/>
          <p14:tracePt t="43791" x="7002463" y="2217738"/>
          <p14:tracePt t="43804" x="7002463" y="2192338"/>
          <p14:tracePt t="43813" x="7002463" y="2166938"/>
          <p14:tracePt t="43824" x="7002463" y="2151063"/>
          <p14:tracePt t="43827" x="7002463" y="2133600"/>
          <p14:tracePt t="43942" x="6985000" y="2133600"/>
          <p14:tracePt t="43966" x="6985000" y="2125663"/>
          <p14:tracePt t="44055" x="6985000" y="2133600"/>
          <p14:tracePt t="44063" x="6977063" y="2151063"/>
          <p14:tracePt t="44071" x="6977063" y="2166938"/>
          <p14:tracePt t="44078" x="6977063" y="2192338"/>
          <p14:tracePt t="44086" x="6959600" y="2235200"/>
          <p14:tracePt t="44094" x="6959600" y="2243138"/>
          <p14:tracePt t="44103" x="6951663" y="2268538"/>
          <p14:tracePt t="44110" x="6951663" y="2303463"/>
          <p14:tracePt t="44119" x="6951663" y="2336800"/>
          <p14:tracePt t="44126" x="6951663" y="2370138"/>
          <p14:tracePt t="44135" x="6934200" y="2379663"/>
          <p14:tracePt t="44142" x="6934200" y="2405063"/>
          <p14:tracePt t="44151" x="6934200" y="2420938"/>
          <p14:tracePt t="44158" x="6934200" y="2446338"/>
          <p14:tracePt t="44166" x="6934200" y="2463800"/>
          <p14:tracePt t="44182" x="6934200" y="2471738"/>
          <p14:tracePt t="44190" x="6934200" y="2489200"/>
          <p14:tracePt t="44198" x="6934200" y="2506663"/>
          <p14:tracePt t="44222" x="6934200" y="2514600"/>
          <p14:tracePt t="44246" x="6934200" y="2532063"/>
          <p14:tracePt t="44350" x="6934200" y="2540000"/>
          <p14:tracePt t="44462" x="6934200" y="2532063"/>
          <p14:tracePt t="44478" x="6951663" y="2506663"/>
          <p14:tracePt t="44487" x="6951663" y="2489200"/>
          <p14:tracePt t="44495" x="6959600" y="2463800"/>
          <p14:tracePt t="44502" x="6977063" y="2438400"/>
          <p14:tracePt t="44511" x="7002463" y="2405063"/>
          <p14:tracePt t="44519" x="7018338" y="2379663"/>
          <p14:tracePt t="44527" x="7027863" y="2354263"/>
          <p14:tracePt t="44535" x="7053263" y="2328863"/>
          <p14:tracePt t="44543" x="7069138" y="2303463"/>
          <p14:tracePt t="44551" x="7086600" y="2286000"/>
          <p14:tracePt t="44559" x="7094538" y="2268538"/>
          <p14:tracePt t="44566" x="7094538" y="2260600"/>
          <p14:tracePt t="44575" x="7112000" y="2260600"/>
          <p14:tracePt t="44590" x="7112000" y="2243138"/>
          <p14:tracePt t="44599" x="7119938" y="2243138"/>
          <p14:tracePt t="44630" x="7137400" y="2243138"/>
          <p14:tracePt t="44639" x="7154863" y="2243138"/>
          <p14:tracePt t="44647" x="7162800" y="2243138"/>
          <p14:tracePt t="44655" x="7180263" y="2243138"/>
          <p14:tracePt t="44662" x="7205663" y="2260600"/>
          <p14:tracePt t="44670" x="7221538" y="2260600"/>
          <p14:tracePt t="44678" x="7246938" y="2286000"/>
          <p14:tracePt t="44689" x="7256463" y="2311400"/>
          <p14:tracePt t="44695" x="7281863" y="2336800"/>
          <p14:tracePt t="44703" x="7297738" y="2379663"/>
          <p14:tracePt t="44711" x="7315200" y="2420938"/>
          <p14:tracePt t="44719" x="7323138" y="2471738"/>
          <p14:tracePt t="44727" x="7348538" y="2532063"/>
          <p14:tracePt t="44735" x="7348538" y="2573338"/>
          <p14:tracePt t="44746" x="7383463" y="2624138"/>
          <p14:tracePt t="44756" x="7391400" y="2674938"/>
          <p14:tracePt t="44761" x="7408863" y="2709863"/>
          <p14:tracePt t="44767" x="7416800" y="2760663"/>
          <p14:tracePt t="44774" x="7450138" y="2811463"/>
          <p14:tracePt t="44783" x="7459663" y="2852738"/>
          <p14:tracePt t="44791" x="7485063" y="2921000"/>
          <p14:tracePt t="44798" x="7500938" y="2971800"/>
        </p14:tracePtLst>
      </p14:laserTraceLst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C71C50-C8F2-303E-0D0F-F91521765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room and you lose screen</a:t>
            </a:r>
          </a:p>
        </p:txBody>
      </p:sp>
      <p:pic>
        <p:nvPicPr>
          <p:cNvPr id="5" name="Picture 4" descr="A picture containing text, screenshot, font&#10;&#10;Description automatically generated">
            <a:extLst>
              <a:ext uri="{FF2B5EF4-FFF2-40B4-BE49-F238E27FC236}">
                <a16:creationId xmlns:a16="http://schemas.microsoft.com/office/drawing/2014/main" id="{A21B04FF-22A0-060B-0F28-B700C1BF64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88" y="1944686"/>
            <a:ext cx="7188200" cy="3962400"/>
          </a:xfrm>
          <a:prstGeom prst="rect">
            <a:avLst/>
          </a:prstGeom>
        </p:spPr>
      </p:pic>
      <p:pic>
        <p:nvPicPr>
          <p:cNvPr id="7" name="Picture 6" descr="A black background with white text&#10;&#10;Description automatically generated with low confidence">
            <a:extLst>
              <a:ext uri="{FF2B5EF4-FFF2-40B4-BE49-F238E27FC236}">
                <a16:creationId xmlns:a16="http://schemas.microsoft.com/office/drawing/2014/main" id="{2D567411-5382-EEDA-FAB9-03B094116B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27888" y="5322886"/>
            <a:ext cx="4038600" cy="584200"/>
          </a:xfrm>
          <a:prstGeom prst="rect">
            <a:avLst/>
          </a:prstGeom>
        </p:spPr>
      </p:pic>
      <p:pic>
        <p:nvPicPr>
          <p:cNvPr id="9" name="Picture 8" descr="A black screen with white text&#10;&#10;Description automatically generated with low confidence">
            <a:extLst>
              <a:ext uri="{FF2B5EF4-FFF2-40B4-BE49-F238E27FC236}">
                <a16:creationId xmlns:a16="http://schemas.microsoft.com/office/drawing/2014/main" id="{070CC85C-8A8A-0198-827F-70EEFB4C6D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27888" y="1944686"/>
            <a:ext cx="5245100" cy="870315"/>
          </a:xfrm>
          <a:prstGeom prst="rect">
            <a:avLst/>
          </a:prstGeom>
        </p:spPr>
      </p:pic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3F3AB1BD-A7AC-F185-114C-542237D2B0F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094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610"/>
    </mc:Choice>
    <mc:Fallback xmlns="">
      <p:transition spd="slow" advTm="496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0696" x="3675063" y="6815138"/>
          <p14:tracePt t="10703" x="3624263" y="6680200"/>
          <p14:tracePt t="10712" x="3563938" y="6545263"/>
          <p14:tracePt t="10718" x="3421063" y="6248400"/>
          <p14:tracePt t="10725" x="3268663" y="5935663"/>
          <p14:tracePt t="10733" x="3081338" y="5570538"/>
          <p14:tracePt t="10740" x="2921000" y="5224463"/>
          <p14:tracePt t="10752" x="2760663" y="4868863"/>
          <p14:tracePt t="10764" x="2674938" y="4706938"/>
          <p14:tracePt t="10765" x="2532063" y="4394200"/>
          <p14:tracePt t="10773" x="2405063" y="4140200"/>
          <p14:tracePt t="10780" x="2286000" y="3911600"/>
          <p14:tracePt t="10789" x="2243138" y="3817938"/>
          <p14:tracePt t="10796" x="2159000" y="3649663"/>
          <p14:tracePt t="11116" x="2159000" y="3598863"/>
          <p14:tracePt t="11126" x="2159000" y="3548063"/>
          <p14:tracePt t="11135" x="2159000" y="3505200"/>
          <p14:tracePt t="11145" x="2159000" y="3436938"/>
          <p14:tracePt t="11154" x="2176463" y="3370263"/>
          <p14:tracePt t="11164" x="2192338" y="3276600"/>
          <p14:tracePt t="11166" x="2201863" y="3106738"/>
          <p14:tracePt t="11183" x="2217738" y="2921000"/>
          <p14:tracePt t="11184" x="2227263" y="2735263"/>
          <p14:tracePt t="11192" x="2243138" y="2540000"/>
          <p14:tracePt t="11204" x="2243138" y="2471738"/>
          <p14:tracePt t="11216" x="2260600" y="2420938"/>
          <p14:tracePt t="11221" x="2260600" y="2328863"/>
          <p14:tracePt t="11232" x="2268538" y="2260600"/>
          <p14:tracePt t="11233" x="2268538" y="2217738"/>
          <p14:tracePt t="11242" x="2286000" y="2192338"/>
          <p14:tracePt t="11259" x="2286000" y="2176463"/>
          <p14:tracePt t="11264" x="2286000" y="2166938"/>
          <p14:tracePt t="11274" x="2293938" y="2166938"/>
          <p14:tracePt t="11300" x="2293938" y="2176463"/>
          <p14:tracePt t="11316" x="2293938" y="2192338"/>
          <p14:tracePt t="11329" x="2293938" y="2201863"/>
          <p14:tracePt t="11338" x="2286000" y="2217738"/>
          <p14:tracePt t="11348" x="2260600" y="2235200"/>
          <p14:tracePt t="11351" x="2201863" y="2260600"/>
          <p14:tracePt t="11360" x="2151063" y="2286000"/>
          <p14:tracePt t="11365" x="2065338" y="2311400"/>
          <p14:tracePt t="11372" x="1955800" y="2336800"/>
          <p14:tracePt t="11380" x="1836738" y="2370138"/>
          <p14:tracePt t="11388" x="1701800" y="2379663"/>
          <p14:tracePt t="11397" x="1633538" y="2379663"/>
          <p14:tracePt t="11404" x="1498600" y="2379663"/>
          <p14:tracePt t="11412" x="1389063" y="2379663"/>
          <p14:tracePt t="11421" x="1312863" y="2379663"/>
          <p14:tracePt t="11429" x="1227138" y="2379663"/>
          <p14:tracePt t="11437" x="1160463" y="2354263"/>
          <p14:tracePt t="11445" x="1135063" y="2336800"/>
          <p14:tracePt t="11453" x="1092200" y="2328863"/>
          <p14:tracePt t="11462" x="1058863" y="2303463"/>
          <p14:tracePt t="11469" x="1023938" y="2286000"/>
          <p14:tracePt t="11479" x="1016000" y="2268538"/>
          <p14:tracePt t="11492" x="998538" y="2260600"/>
          <p14:tracePt t="11764" x="990600" y="2260600"/>
          <p14:tracePt t="11774" x="973138" y="2260600"/>
          <p14:tracePt t="11783" x="947738" y="2235200"/>
          <p14:tracePt t="11798" x="931863" y="2217738"/>
          <p14:tracePt t="11800" x="906463" y="2217738"/>
          <p14:tracePt t="11810" x="881063" y="2201863"/>
          <p14:tracePt t="11820" x="863600" y="2192338"/>
          <p14:tracePt t="11823" x="838200" y="2176463"/>
          <p14:tracePt t="11832" x="812800" y="2166938"/>
          <p14:tracePt t="11844" x="795338" y="2151063"/>
          <p14:tracePt t="11854" x="769938" y="2151063"/>
          <p14:tracePt t="11856" x="754063" y="2133600"/>
          <p14:tracePt t="11873" x="744538" y="2133600"/>
          <p14:tracePt t="11883" x="728663" y="2133600"/>
          <p14:tracePt t="11911" x="719138" y="2133600"/>
          <p14:tracePt t="11937" x="703263" y="2133600"/>
          <p14:tracePt t="11938" x="685800" y="2133600"/>
          <p14:tracePt t="11946" x="677863" y="2151063"/>
          <p14:tracePt t="11960" x="677863" y="2166938"/>
          <p14:tracePt t="11963" x="660400" y="2176463"/>
          <p14:tracePt t="11965" x="660400" y="2192338"/>
          <p14:tracePt t="11978" x="652463" y="2201863"/>
          <p14:tracePt t="11989" x="652463" y="2217738"/>
          <p14:tracePt t="11992" x="652463" y="2235200"/>
          <p14:tracePt t="12003" x="635000" y="2235200"/>
          <p14:tracePt t="12006" x="635000" y="2260600"/>
          <p14:tracePt t="12013" x="635000" y="2286000"/>
          <p14:tracePt t="12021" x="635000" y="2311400"/>
          <p14:tracePt t="12028" x="635000" y="2354263"/>
          <p14:tracePt t="12037" x="635000" y="2370138"/>
          <p14:tracePt t="12044" x="635000" y="2405063"/>
          <p14:tracePt t="12053" x="635000" y="2438400"/>
          <p14:tracePt t="12060" x="635000" y="2471738"/>
          <p14:tracePt t="12069" x="660400" y="2514600"/>
          <p14:tracePt t="12076" x="719138" y="2573338"/>
          <p14:tracePt t="12084" x="795338" y="2624138"/>
          <p14:tracePt t="12092" x="889000" y="2674938"/>
          <p14:tracePt t="12101" x="998538" y="2735263"/>
          <p14:tracePt t="12108" x="1135063" y="2801938"/>
          <p14:tracePt t="12117" x="1312863" y="2852738"/>
          <p14:tracePt t="12124" x="1473200" y="2903538"/>
          <p14:tracePt t="12134" x="1658938" y="2946400"/>
          <p14:tracePt t="12140" x="1836738" y="2971800"/>
          <p14:tracePt t="12151" x="1998663" y="2971800"/>
          <p14:tracePt t="12157" x="2065338" y="2971800"/>
          <p14:tracePt t="12168" x="2201863" y="2971800"/>
          <p14:tracePt t="12173" x="2293938" y="2963863"/>
          <p14:tracePt t="12184" x="2379663" y="2903538"/>
          <p14:tracePt t="12191" x="2463800" y="2852738"/>
          <p14:tracePt t="12201" x="2497138" y="2801938"/>
          <p14:tracePt t="12207" x="2540000" y="2692400"/>
          <p14:tracePt t="12218" x="2557463" y="2598738"/>
          <p14:tracePt t="12223" x="2557463" y="2489200"/>
          <p14:tracePt t="12235" x="2532063" y="2395538"/>
          <p14:tracePt t="12237" x="2430463" y="2303463"/>
          <p14:tracePt t="12245" x="2328863" y="2192338"/>
          <p14:tracePt t="12253" x="2260600" y="2151063"/>
          <p14:tracePt t="12261" x="2151063" y="2100263"/>
          <p14:tracePt t="12269" x="2039938" y="2057400"/>
          <p14:tracePt t="12276" x="1922463" y="2032000"/>
          <p14:tracePt t="12285" x="1795463" y="2014538"/>
          <p14:tracePt t="12293" x="1693863" y="2014538"/>
          <p14:tracePt t="12301" x="1582738" y="2014538"/>
          <p14:tracePt t="12309" x="1490663" y="2039938"/>
          <p14:tracePt t="12318" x="1404938" y="2100263"/>
          <p14:tracePt t="12325" x="1320800" y="2151063"/>
          <p14:tracePt t="12334" x="1270000" y="2217738"/>
          <p14:tracePt t="12341" x="1227138" y="2268538"/>
          <p14:tracePt t="12351" x="1201738" y="2328863"/>
          <p14:tracePt t="12358" x="1185863" y="2379663"/>
          <p14:tracePt t="12368" x="1185863" y="2489200"/>
          <p14:tracePt t="12374" x="1201738" y="2573338"/>
          <p14:tracePt t="12384" x="1270000" y="2649538"/>
          <p14:tracePt t="12391" x="1455738" y="2811463"/>
          <p14:tracePt t="12402" x="1557338" y="2852738"/>
          <p14:tracePt t="12408" x="1633538" y="2870200"/>
          <p14:tracePt t="12418" x="1760538" y="2895600"/>
          <p14:tracePt t="12423" x="1879600" y="2903538"/>
          <p14:tracePt t="12434" x="2057400" y="2903538"/>
          <p14:tracePt t="12439" x="2151063" y="2878138"/>
          <p14:tracePt t="12453" x="2227263" y="2786063"/>
          <p14:tracePt t="12454" x="2311400" y="2692400"/>
          <p14:tracePt t="12461" x="2354263" y="2582863"/>
          <p14:tracePt t="12469" x="2362200" y="2514600"/>
          <p14:tracePt t="12477" x="2379663" y="2471738"/>
          <p14:tracePt t="12485" x="2395538" y="2395538"/>
          <p14:tracePt t="12493" x="2405063" y="2354263"/>
          <p14:tracePt t="12501" x="2405063" y="2311400"/>
          <p14:tracePt t="12509" x="2405063" y="2303463"/>
          <p14:tracePt t="12525" x="2354263" y="2303463"/>
          <p14:tracePt t="12535" x="2311400" y="2311400"/>
          <p14:tracePt t="12542" x="2227263" y="2379663"/>
          <p14:tracePt t="12552" x="2125663" y="2489200"/>
          <p14:tracePt t="12558" x="1989138" y="2608263"/>
          <p14:tracePt t="12910" x="1989138" y="2624138"/>
          <p14:tracePt t="12922" x="1989138" y="2649538"/>
          <p14:tracePt t="12930" x="1989138" y="2674938"/>
          <p14:tracePt t="12944" x="1989138" y="2717800"/>
          <p14:tracePt t="12946" x="1989138" y="2776538"/>
          <p14:tracePt t="12966" x="1989138" y="2903538"/>
          <p14:tracePt t="12968" x="1998663" y="2963863"/>
          <p14:tracePt t="12983" x="2014538" y="3014663"/>
          <p14:tracePt t="12984" x="2057400" y="3055938"/>
          <p14:tracePt t="12993" x="2082800" y="3106738"/>
          <p14:tracePt t="13003" x="2125663" y="3141663"/>
          <p14:tracePt t="13017" x="2159000" y="3167063"/>
          <p14:tracePt t="13019" x="2201863" y="3175000"/>
          <p14:tracePt t="13026" x="2243138" y="3175000"/>
          <p14:tracePt t="13040" x="2293938" y="3192463"/>
          <p14:tracePt t="13044" x="2354263" y="3192463"/>
          <p14:tracePt t="13053" x="2395538" y="3192463"/>
          <p14:tracePt t="13062" x="2430463" y="3192463"/>
          <p14:tracePt t="13073" x="2514600" y="3149600"/>
          <p14:tracePt t="13083" x="2557463" y="3141663"/>
          <p14:tracePt t="13098" x="2598738" y="3098800"/>
          <p14:tracePt t="13108" x="2624138" y="3081338"/>
          <p14:tracePt t="13115" x="2649538" y="3073400"/>
          <p14:tracePt t="13134" x="2667000" y="3055938"/>
          <p14:tracePt t="13135" x="2674938" y="3055938"/>
          <p14:tracePt t="13150" x="2692400" y="3055938"/>
          <p14:tracePt t="13886" x="2674938" y="3073400"/>
          <p14:tracePt t="13899" x="2649538" y="3081338"/>
          <p14:tracePt t="13905" x="2633663" y="3106738"/>
          <p14:tracePt t="13915" x="2598738" y="3124200"/>
          <p14:tracePt t="13928" x="2514600" y="3175000"/>
          <p14:tracePt t="13946" x="2395538" y="3259138"/>
          <p14:tracePt t="13960" x="2336800" y="3284538"/>
          <p14:tracePt t="13961" x="2311400" y="3302000"/>
          <p14:tracePt t="13970" x="2268538" y="3327400"/>
          <p14:tracePt t="13980" x="2243138" y="3344863"/>
          <p14:tracePt t="13991" x="2217738" y="3352800"/>
          <p14:tracePt t="13994" x="2201863" y="3370263"/>
          <p14:tracePt t="14004" x="2192338" y="3370263"/>
          <p14:tracePt t="14017" x="2176463" y="3378200"/>
          <p14:tracePt t="14046" x="2176463" y="3395663"/>
          <p14:tracePt t="14086" x="2159000" y="3395663"/>
          <p14:tracePt t="14133" x="2151063" y="3395663"/>
          <p14:tracePt t="14446" x="2159000" y="3395663"/>
          <p14:tracePt t="14459" x="2201863" y="3395663"/>
          <p14:tracePt t="14465" x="2260600" y="3378200"/>
          <p14:tracePt t="14474" x="2336800" y="3370263"/>
          <p14:tracePt t="14486" x="2540000" y="3327400"/>
          <p14:tracePt t="14487" x="2768600" y="3276600"/>
          <p14:tracePt t="14502" x="3040063" y="3259138"/>
          <p14:tracePt t="14511" x="3327400" y="3233738"/>
          <p14:tracePt t="14517" x="3487738" y="3217863"/>
          <p14:tracePt t="14523" x="3759200" y="3217863"/>
          <p14:tracePt t="14536" x="4013200" y="3217863"/>
          <p14:tracePt t="14538" x="4122738" y="3217863"/>
          <p14:tracePt t="14547" x="4310063" y="3217863"/>
          <p14:tracePt t="14557" x="4462463" y="3217863"/>
          <p14:tracePt t="14570" x="4579938" y="3233738"/>
          <p14:tracePt t="14573" x="4622800" y="3243263"/>
          <p14:tracePt t="14580" x="4706938" y="3259138"/>
          <p14:tracePt t="14593" x="4775200" y="3276600"/>
          <p14:tracePt t="14600" x="4800600" y="3276600"/>
          <p14:tracePt t="14602" x="4826000" y="3284538"/>
          <p14:tracePt t="14610" x="4851400" y="3284538"/>
          <p14:tracePt t="14618" x="4868863" y="3302000"/>
          <p14:tracePt t="14642" x="4876800" y="3302000"/>
          <p14:tracePt t="14846" x="4894263" y="3309938"/>
          <p14:tracePt t="14902" x="4910138" y="3309938"/>
          <p14:tracePt t="16111" x="4868863" y="3309938"/>
          <p14:tracePt t="16123" x="4843463" y="3309938"/>
          <p14:tracePt t="16127" x="4783138" y="3309938"/>
          <p14:tracePt t="16138" x="4706938" y="3302000"/>
          <p14:tracePt t="16148" x="4554538" y="3276600"/>
          <p14:tracePt t="16156" x="4437063" y="3276600"/>
          <p14:tracePt t="16164" x="4284663" y="3259138"/>
          <p14:tracePt t="16176" x="4140200" y="3259138"/>
          <p14:tracePt t="16179" x="3970338" y="3243263"/>
          <p14:tracePt t="16188" x="3810000" y="3243263"/>
          <p14:tracePt t="16198" x="3632200" y="3243263"/>
          <p14:tracePt t="16209" x="3471863" y="3243263"/>
          <p14:tracePt t="16211" x="3395663" y="3243263"/>
          <p14:tracePt t="16227" x="3243263" y="3259138"/>
          <p14:tracePt t="16230" x="3124200" y="3276600"/>
          <p14:tracePt t="16241" x="2989263" y="3284538"/>
          <p14:tracePt t="16244" x="2895600" y="3309938"/>
          <p14:tracePt t="16258" x="2786063" y="3327400"/>
          <p14:tracePt t="16260" x="2674938" y="3344863"/>
          <p14:tracePt t="16269" x="2598738" y="3370263"/>
          <p14:tracePt t="16279" x="2514600" y="3378200"/>
          <p14:tracePt t="16283" x="2446338" y="3395663"/>
          <p14:tracePt t="16298" x="2311400" y="3421063"/>
          <p14:tracePt t="16310" x="2286000" y="3421063"/>
          <p14:tracePt t="16319" x="2227263" y="3436938"/>
          <p14:tracePt t="16327" x="2192338" y="3436938"/>
          <p14:tracePt t="16332" x="2151063" y="3436938"/>
          <p14:tracePt t="16341" x="2108200" y="3436938"/>
          <p14:tracePt t="16352" x="2082800" y="3436938"/>
          <p14:tracePt t="16354" x="2057400" y="3436938"/>
          <p14:tracePt t="16359" x="2024063" y="3436938"/>
          <p14:tracePt t="16367" x="1998663" y="3436938"/>
          <p14:tracePt t="16375" x="1973263" y="3436938"/>
          <p14:tracePt t="16383" x="1955800" y="3436938"/>
          <p14:tracePt t="16391" x="1930400" y="3436938"/>
          <p14:tracePt t="16399" x="1879600" y="3436938"/>
          <p14:tracePt t="16407" x="1862138" y="3436938"/>
          <p14:tracePt t="16415" x="1828800" y="3436938"/>
          <p14:tracePt t="16424" x="1795463" y="3436938"/>
          <p14:tracePt t="16431" x="1770063" y="3436938"/>
          <p14:tracePt t="16442" x="1727200" y="3436938"/>
          <p14:tracePt t="16448" x="1693863" y="3421063"/>
          <p14:tracePt t="16458" x="1658938" y="3421063"/>
          <p14:tracePt t="16463" x="1625600" y="3421063"/>
          <p14:tracePt t="16476" x="1592263" y="3421063"/>
          <p14:tracePt t="16483" x="1566863" y="3421063"/>
          <p14:tracePt t="16491" x="1524000" y="3421063"/>
          <p14:tracePt t="16496" x="1498600" y="3421063"/>
          <p14:tracePt t="16507" x="1490663" y="3421063"/>
          <p14:tracePt t="16512" x="1455738" y="3421063"/>
          <p14:tracePt t="16525" x="1447800" y="3421063"/>
          <p14:tracePt t="16530" x="1430338" y="3421063"/>
          <p14:tracePt t="16544" x="1422400" y="3421063"/>
          <p14:tracePt t="18049" x="1498600" y="3370263"/>
          <p14:tracePt t="18057" x="1719263" y="3208338"/>
          <p14:tracePt t="18065" x="1998663" y="3014663"/>
          <p14:tracePt t="18073" x="2328863" y="2786063"/>
          <p14:tracePt t="18083" x="2692400" y="2557463"/>
          <p14:tracePt t="18093" x="3098800" y="2311400"/>
          <p14:tracePt t="18104" x="3538538" y="2065338"/>
          <p14:tracePt t="18107" x="4945063" y="1354138"/>
          <p14:tracePt t="18120" x="5435600" y="1150938"/>
          <p14:tracePt t="18121" x="6383338" y="787400"/>
          <p14:tracePt t="18129" x="6781800" y="677863"/>
          <p14:tracePt t="18138" x="7569200" y="457200"/>
          <p14:tracePt t="18148" x="8204200" y="363538"/>
          <p14:tracePt t="18156" x="8407400" y="363538"/>
          <p14:tracePt t="18165" x="8821738" y="355600"/>
          <p14:tracePt t="18173" x="9151938" y="355600"/>
          <p14:tracePt t="18181" x="9380538" y="381000"/>
          <p14:tracePt t="18191" x="9448800" y="423863"/>
          <p14:tracePt t="18212" x="9593263" y="500063"/>
          <p14:tracePt t="18217" x="9796463" y="635000"/>
          <p14:tracePt t="18221" x="9829800" y="660400"/>
          <p14:tracePt t="18241" x="9880600" y="703263"/>
          <p14:tracePt t="18244" x="9948863" y="744538"/>
          <p14:tracePt t="18259" x="9990138" y="769938"/>
          <p14:tracePt t="18260" x="9999663" y="769938"/>
          <p14:tracePt t="18273" x="10015538" y="769938"/>
          <p14:tracePt t="18274" x="10033000" y="744538"/>
          <p14:tracePt t="18283" x="10040938" y="703263"/>
          <p14:tracePt t="18294" x="10040938" y="660400"/>
          <p14:tracePt t="18298" x="10058400" y="609600"/>
          <p14:tracePt t="18304" x="10058400" y="584200"/>
          <p14:tracePt t="18312" x="10066338" y="541338"/>
          <p14:tracePt t="18320" x="10083800" y="500063"/>
          <p14:tracePt t="18328" x="10101263" y="474663"/>
          <p14:tracePt t="18336" x="10109200" y="431800"/>
          <p14:tracePt t="18344" x="10134600" y="406400"/>
          <p14:tracePt t="18353" x="10152063" y="388938"/>
          <p14:tracePt t="18360" x="10167938" y="381000"/>
          <p14:tracePt t="18369" x="10177463" y="381000"/>
          <p14:tracePt t="18376" x="10177463" y="363538"/>
          <p14:tracePt t="18400" x="10177463" y="388938"/>
          <p14:tracePt t="18408" x="10109200" y="457200"/>
          <p14:tracePt t="18416" x="10015538" y="558800"/>
          <p14:tracePt t="18424" x="9906000" y="660400"/>
          <p14:tracePt t="18432" x="9677400" y="922338"/>
          <p14:tracePt t="18440" x="9517063" y="1109663"/>
          <p14:tracePt t="18448" x="9423400" y="1227138"/>
          <p14:tracePt t="18456" x="9263063" y="1465263"/>
          <p14:tracePt t="18464" x="9093200" y="1693863"/>
          <p14:tracePt t="18472" x="8974138" y="1905000"/>
          <p14:tracePt t="18480" x="8923338" y="2014538"/>
          <p14:tracePt t="18488" x="8821738" y="2176463"/>
          <p14:tracePt t="18496" x="8796338" y="2217738"/>
          <p14:tracePt t="18504" x="8763000" y="2311400"/>
          <p14:tracePt t="18512" x="8720138" y="2395538"/>
          <p14:tracePt t="18520" x="8704263" y="2438400"/>
          <p14:tracePt t="18528" x="8694738" y="2463800"/>
          <p14:tracePt t="18536" x="8694738" y="2489200"/>
          <p14:tracePt t="18552" x="8694738" y="2506663"/>
          <p14:tracePt t="18569" x="8720138" y="2506663"/>
          <p14:tracePt t="18576" x="8729663" y="2506663"/>
          <p14:tracePt t="18585" x="8745538" y="2471738"/>
          <p14:tracePt t="18598" x="8770938" y="2438400"/>
          <p14:tracePt t="18602" x="8796338" y="2370138"/>
          <p14:tracePt t="18608" x="8813800" y="2260600"/>
          <p14:tracePt t="18619" x="8813800" y="2133600"/>
          <p14:tracePt t="18624" x="8821738" y="2014538"/>
          <p14:tracePt t="18635" x="8821738" y="1947863"/>
          <p14:tracePt t="18640" x="8821738" y="1828800"/>
          <p14:tracePt t="18652" x="8821738" y="1785938"/>
          <p14:tracePt t="18656" x="8796338" y="1719263"/>
          <p14:tracePt t="18669" x="8788400" y="1668463"/>
          <p14:tracePt t="18673" x="8763000" y="1633538"/>
          <p14:tracePt t="18686" x="8720138" y="1600200"/>
          <p14:tracePt t="18691" x="8694738" y="1582738"/>
          <p14:tracePt t="18703" x="8661400" y="1582738"/>
          <p14:tracePt t="18708" x="8593138" y="1582738"/>
          <p14:tracePt t="18722" x="8542338" y="1633538"/>
          <p14:tracePt t="18724" x="8475663" y="1719263"/>
          <p14:tracePt t="18732" x="8407400" y="1811338"/>
          <p14:tracePt t="18737" x="8339138" y="1930400"/>
          <p14:tracePt t="18744" x="8272463" y="2108200"/>
          <p14:tracePt t="18753" x="8247063" y="2286000"/>
          <p14:tracePt t="18761" x="8229600" y="2463800"/>
          <p14:tracePt t="18769" x="8229600" y="2641600"/>
          <p14:tracePt t="18776" x="8229600" y="2786063"/>
          <p14:tracePt t="18786" x="8247063" y="2844800"/>
          <p14:tracePt t="18792" x="8297863" y="2938463"/>
          <p14:tracePt t="18803" x="8382000" y="3005138"/>
          <p14:tracePt t="18809" x="8432800" y="3040063"/>
          <p14:tracePt t="18819" x="8542338" y="3055938"/>
          <p14:tracePt t="18825" x="8610600" y="3055938"/>
          <p14:tracePt t="18836" x="8694738" y="2971800"/>
          <p14:tracePt t="18842" x="8763000" y="2852738"/>
          <p14:tracePt t="18853" x="8813800" y="2709863"/>
          <p14:tracePt t="18858" x="8856663" y="2557463"/>
          <p14:tracePt t="18869" x="8856663" y="2471738"/>
          <p14:tracePt t="18874" x="8856663" y="2354263"/>
          <p14:tracePt t="18886" x="8839200" y="2192338"/>
          <p14:tracePt t="18891" x="8770938" y="2125663"/>
          <p14:tracePt t="18903" x="8678863" y="2082800"/>
          <p14:tracePt t="18907" x="8610600" y="2082800"/>
          <p14:tracePt t="18920" x="8526463" y="2065338"/>
          <p14:tracePt t="18922" x="8450263" y="2065338"/>
          <p14:tracePt t="18929" x="8356600" y="2065338"/>
          <p14:tracePt t="18938" x="8221663" y="2082800"/>
          <p14:tracePt t="18944" x="8135938" y="2151063"/>
          <p14:tracePt t="18953" x="8043863" y="2235200"/>
          <p14:tracePt t="18961" x="7950200" y="2336800"/>
          <p14:tracePt t="18970" x="7866063" y="2463800"/>
          <p14:tracePt t="18977" x="7815263" y="2624138"/>
          <p14:tracePt t="19226" x="7662863" y="2624138"/>
          <p14:tracePt t="19238" x="7450138" y="2641600"/>
          <p14:tracePt t="19243" x="7180263" y="2692400"/>
          <p14:tracePt t="19258" x="6977063" y="2735263"/>
          <p14:tracePt t="19261" x="6705600" y="2801938"/>
          <p14:tracePt t="19268" x="6408738" y="2870200"/>
          <p14:tracePt t="19284" x="6121400" y="2921000"/>
          <p14:tracePt t="19285" x="5511800" y="3055938"/>
          <p14:tracePt t="19299" x="4851400" y="3192463"/>
          <p14:tracePt t="19300" x="4529138" y="3259138"/>
          <p14:tracePt t="19308" x="3937000" y="3370263"/>
          <p14:tracePt t="19318" x="3352800" y="3505200"/>
          <p14:tracePt t="19334" x="3167063" y="3548063"/>
          <p14:tracePt t="19335" x="2743200" y="3665538"/>
          <p14:tracePt t="19340" x="2395538" y="3784600"/>
          <p14:tracePt t="19666" x="2379663" y="3784600"/>
          <p14:tracePt t="19676" x="2336800" y="3817938"/>
          <p14:tracePt t="19685" x="2293938" y="3852863"/>
          <p14:tracePt t="19700" x="2201863" y="3911600"/>
          <p14:tracePt t="19712" x="2151063" y="3954463"/>
          <p14:tracePt t="19723" x="2108200" y="3979863"/>
          <p14:tracePt t="19725" x="2039938" y="4013200"/>
          <p14:tracePt t="19733" x="1973263" y="4071938"/>
          <p14:tracePt t="19749" x="1955800" y="4097338"/>
          <p14:tracePt t="19754" x="1922463" y="4140200"/>
          <p14:tracePt t="19755" x="1897063" y="4165600"/>
          <p14:tracePt t="19763" x="1862138" y="4183063"/>
          <p14:tracePt t="19775" x="1854200" y="4208463"/>
          <p14:tracePt t="19791" x="1854200" y="4216400"/>
          <p14:tracePt t="19792" x="1854200" y="4233863"/>
          <p14:tracePt t="19806" x="1836738" y="4233863"/>
          <p14:tracePt t="19815" x="1836738" y="4249738"/>
          <p14:tracePt t="19850" x="1836738" y="4259263"/>
          <p14:tracePt t="19862" x="1836738" y="4275138"/>
          <p14:tracePt t="20898" x="1879600" y="4275138"/>
          <p14:tracePt t="20910" x="2014538" y="4249738"/>
          <p14:tracePt t="20918" x="2243138" y="4191000"/>
          <p14:tracePt t="20926" x="2514600" y="4148138"/>
          <p14:tracePt t="20936" x="2852738" y="4114800"/>
          <p14:tracePt t="20943" x="3233738" y="4097338"/>
          <p14:tracePt t="20960" x="4538663" y="4097338"/>
          <p14:tracePt t="20963" x="5511800" y="4140200"/>
          <p14:tracePt t="20976" x="6484938" y="4300538"/>
          <p14:tracePt t="20982" x="7485063" y="4546600"/>
          <p14:tracePt t="20995" x="8628063" y="4910138"/>
          <p14:tracePt t="21007" x="8856663" y="5029200"/>
          <p14:tracePt t="21015" x="9245600" y="5249863"/>
          <p14:tracePt t="21027" x="9339263" y="5326063"/>
          <p14:tracePt t="21265" x="9329738" y="5326063"/>
          <p14:tracePt t="21278" x="9313863" y="5326063"/>
          <p14:tracePt t="21284" x="9296400" y="5326063"/>
          <p14:tracePt t="21298" x="9288463" y="5326063"/>
          <p14:tracePt t="21301" x="9271000" y="5326063"/>
          <p14:tracePt t="21310" x="9263063" y="5341938"/>
          <p14:tracePt t="21323" x="9228138" y="5359400"/>
          <p14:tracePt t="21325" x="9194800" y="5367338"/>
          <p14:tracePt t="21332" x="9161463" y="5392738"/>
          <p14:tracePt t="21343" x="9126538" y="5410200"/>
          <p14:tracePt t="21354" x="9093200" y="5435600"/>
          <p14:tracePt t="21356" x="9059863" y="5478463"/>
          <p14:tracePt t="21373" x="8999538" y="5503863"/>
          <p14:tracePt t="21374" x="8958263" y="5529263"/>
          <p14:tracePt t="21382" x="8932863" y="5545138"/>
          <p14:tracePt t="21395" x="8907463" y="5562600"/>
          <p14:tracePt t="21399" x="8864600" y="5570538"/>
          <p14:tracePt t="21408" x="8839200" y="5588000"/>
          <p14:tracePt t="21423" x="8796338" y="5595938"/>
          <p14:tracePt t="21425" x="8788400" y="5595938"/>
          <p14:tracePt t="21426" x="8763000" y="5613400"/>
          <p14:tracePt t="21440" x="8745538" y="5613400"/>
          <p14:tracePt t="21447" x="8729663" y="5613400"/>
          <p14:tracePt t="21459" x="8720138" y="5613400"/>
          <p14:tracePt t="21463" x="8694738" y="5613400"/>
          <p14:tracePt t="21473" x="8678863" y="5630863"/>
          <p14:tracePt t="21483" x="8661400" y="5630863"/>
          <p14:tracePt t="21496" x="8636000" y="5630863"/>
          <p14:tracePt t="21502" x="8593138" y="5638800"/>
          <p14:tracePt t="21810" x="8567738" y="5638800"/>
          <p14:tracePt t="21822" x="8526463" y="5638800"/>
          <p14:tracePt t="21829" x="8501063" y="5638800"/>
          <p14:tracePt t="21838" x="8458200" y="5638800"/>
          <p14:tracePt t="21850" x="8424863" y="5638800"/>
          <p14:tracePt t="21854" x="8382000" y="5638800"/>
          <p14:tracePt t="21868" x="8339138" y="5638800"/>
          <p14:tracePt t="21869" x="8297863" y="5638800"/>
          <p14:tracePt t="21882" x="8221663" y="5638800"/>
          <p14:tracePt t="21883" x="8135938" y="5638800"/>
          <p14:tracePt t="21893" x="8069263" y="5638800"/>
          <p14:tracePt t="21901" x="8026400" y="5638800"/>
          <p14:tracePt t="21917" x="7993063" y="5638800"/>
          <p14:tracePt t="21919" x="7932738" y="5638800"/>
          <p14:tracePt t="21928" x="7907338" y="5638800"/>
          <p14:tracePt t="21937" x="7881938" y="5638800"/>
          <p14:tracePt t="21943" x="7856538" y="5638800"/>
          <p14:tracePt t="21951" x="7840663" y="5638800"/>
          <p14:tracePt t="21966" x="7823200" y="5638800"/>
          <p14:tracePt t="21968" x="7815263" y="5638800"/>
          <p14:tracePt t="21986" x="7797800" y="5638800"/>
          <p14:tracePt t="22291" x="7856538" y="5638800"/>
          <p14:tracePt t="22301" x="7907338" y="5638800"/>
          <p14:tracePt t="22311" x="7958138" y="5656263"/>
          <p14:tracePt t="22321" x="8026400" y="5664200"/>
          <p14:tracePt t="22334" x="8094663" y="5681663"/>
          <p14:tracePt t="22338" x="8204200" y="5707063"/>
          <p14:tracePt t="22339" x="8313738" y="5722938"/>
          <p14:tracePt t="22351" x="8407400" y="5748338"/>
          <p14:tracePt t="22360" x="8610600" y="5791200"/>
          <p14:tracePt t="22373" x="8821738" y="5834063"/>
          <p14:tracePt t="22377" x="9017000" y="5859463"/>
          <p14:tracePt t="22384" x="9093200" y="5867400"/>
          <p14:tracePt t="22398" x="9228138" y="5900738"/>
          <p14:tracePt t="22401" x="9288463" y="5900738"/>
          <p14:tracePt t="22412" x="9364663" y="5926138"/>
          <p14:tracePt t="22415" x="9423400" y="5926138"/>
          <p14:tracePt t="22424" x="9448800" y="5935663"/>
          <p14:tracePt t="22434" x="9474200" y="5935663"/>
          <p14:tracePt t="22446" x="9491663" y="5935663"/>
          <p14:tracePt t="22450" x="9491663" y="5951538"/>
          <p14:tracePt t="22475" x="9448800" y="5951538"/>
          <p14:tracePt t="22487" x="9329738" y="5910263"/>
          <p14:tracePt t="22497" x="9161463" y="5867400"/>
          <p14:tracePt t="22499" x="8923338" y="5816600"/>
          <p14:tracePt t="22508" x="8585200" y="5748338"/>
          <p14:tracePt t="22524" x="8221663" y="5681663"/>
          <p14:tracePt t="22525" x="7866063" y="5638800"/>
          <p14:tracePt t="22533" x="7688263" y="5630863"/>
          <p14:tracePt t="22539" x="7348538" y="5613400"/>
          <p14:tracePt t="22546" x="7053263" y="5613400"/>
          <p14:tracePt t="22554" x="6781800" y="5613400"/>
          <p14:tracePt t="22563" x="6527800" y="5613400"/>
          <p14:tracePt t="22571" x="6324600" y="5613400"/>
          <p14:tracePt t="22578" x="6138863" y="5656263"/>
          <p14:tracePt t="22587" x="5961063" y="5707063"/>
          <p14:tracePt t="22835" x="5849938" y="5681663"/>
          <p14:tracePt t="22845" x="5715000" y="5630863"/>
          <p14:tracePt t="22859" x="5595938" y="5588000"/>
          <p14:tracePt t="22860" x="5173663" y="5453063"/>
          <p14:tracePt t="22873" x="4876800" y="5384800"/>
          <p14:tracePt t="22883" x="4732338" y="5359400"/>
          <p14:tracePt t="22886" x="4487863" y="5316538"/>
          <p14:tracePt t="22896" x="4241800" y="5275263"/>
          <p14:tracePt t="22905" x="4013200" y="5249863"/>
          <p14:tracePt t="22915" x="3919538" y="5249863"/>
          <p14:tracePt t="22918" x="3767138" y="5232400"/>
          <p14:tracePt t="22927" x="3632200" y="5232400"/>
          <p14:tracePt t="23167" x="3624263" y="5232400"/>
          <p14:tracePt t="23176" x="3598863" y="5224463"/>
          <p14:tracePt t="23184" x="3563938" y="5207000"/>
          <p14:tracePt t="23199" x="3530600" y="5189538"/>
          <p14:tracePt t="23201" x="3471863" y="5181600"/>
          <p14:tracePt t="23207" x="3421063" y="5156200"/>
          <p14:tracePt t="23224" x="3370263" y="5138738"/>
          <p14:tracePt t="23227" x="3309938" y="5138738"/>
          <p14:tracePt t="23228" x="3284538" y="5130800"/>
          <p14:tracePt t="23243" x="3243263" y="5130800"/>
          <p14:tracePt t="23244" x="3200400" y="5113338"/>
          <p14:tracePt t="23258" x="3175000" y="5113338"/>
          <p14:tracePt t="23259" x="3149600" y="5113338"/>
          <p14:tracePt t="23272" x="3124200" y="5097463"/>
          <p14:tracePt t="23280" x="3098800" y="5097463"/>
          <p14:tracePt t="23288" x="3081338" y="5087938"/>
          <p14:tracePt t="23302" x="3055938" y="5087938"/>
          <p14:tracePt t="23307" x="3030538" y="5072063"/>
          <p14:tracePt t="23309" x="2997200" y="5072063"/>
          <p14:tracePt t="23322" x="2989263" y="5062538"/>
          <p14:tracePt t="23323" x="2963863" y="5046663"/>
          <p14:tracePt t="23336" x="2946400" y="5046663"/>
          <p14:tracePt t="23343" x="2928938" y="5029200"/>
          <p14:tracePt t="23358" x="2921000" y="5021263"/>
          <p14:tracePt t="23360" x="2903538" y="5021263"/>
          <p14:tracePt t="23374" x="2903538" y="5003800"/>
          <p14:tracePt t="23376" x="2895600" y="5003800"/>
          <p14:tracePt t="23385" x="2895600" y="4995863"/>
          <p14:tracePt t="23394" x="2878138" y="4995863"/>
          <p14:tracePt t="23408" x="2878138" y="4978400"/>
          <p14:tracePt t="23732" x="2862263" y="4960938"/>
          <p14:tracePt t="23743" x="2811463" y="4953000"/>
          <p14:tracePt t="23755" x="2768600" y="4935538"/>
          <p14:tracePt t="23757" x="2700338" y="4927600"/>
          <p14:tracePt t="23768" x="2667000" y="4894263"/>
          <p14:tracePt t="23777" x="2608263" y="4884738"/>
          <p14:tracePt t="23789" x="2557463" y="4868863"/>
          <p14:tracePt t="23792" x="2446338" y="4843463"/>
          <p14:tracePt t="23800" x="2268538" y="4800600"/>
          <p14:tracePt t="23815" x="2217738" y="4800600"/>
          <p14:tracePt t="23819" x="2090738" y="4792663"/>
          <p14:tracePt t="23839" x="1897063" y="4775200"/>
          <p14:tracePt t="23840" x="1719263" y="4775200"/>
          <p14:tracePt t="23856" x="1608138" y="4775200"/>
          <p14:tracePt t="23858" x="1516063" y="4775200"/>
          <p14:tracePt t="23863" x="1473200" y="4775200"/>
          <p14:tracePt t="23875" x="1404938" y="4775200"/>
          <p14:tracePt t="23891" x="1363663" y="4775200"/>
          <p14:tracePt t="23893" x="1320800" y="4775200"/>
          <p14:tracePt t="23894" x="1295400" y="4792663"/>
          <p14:tracePt t="23908" x="1287463" y="4792663"/>
          <p14:tracePt t="23909" x="1270000" y="4792663"/>
          <p14:tracePt t="23922" x="1252538" y="4792663"/>
          <p14:tracePt t="23928" x="1252538" y="4800600"/>
          <p14:tracePt t="24011" x="1270000" y="4800600"/>
          <p14:tracePt t="24075" x="1287463" y="4818063"/>
          <p14:tracePt t="24088" x="1287463" y="4826000"/>
          <p14:tracePt t="24097" x="1287463" y="4868863"/>
          <p14:tracePt t="24105" x="1295400" y="4894263"/>
          <p14:tracePt t="24122" x="1312863" y="4935538"/>
          <p14:tracePt t="24124" x="1363663" y="5029200"/>
          <p14:tracePt t="24137" x="1379538" y="5046663"/>
          <p14:tracePt t="24144" x="1404938" y="5087938"/>
          <p14:tracePt t="24155" x="1422400" y="5113338"/>
          <p14:tracePt t="24159" x="1455738" y="5138738"/>
          <p14:tracePt t="24174" x="1473200" y="5164138"/>
          <p14:tracePt t="24176" x="1490663" y="5181600"/>
          <p14:tracePt t="24190" x="1498600" y="5189538"/>
          <p14:tracePt t="24191" x="1498600" y="5207000"/>
          <p14:tracePt t="24201" x="1516063" y="5207000"/>
          <p14:tracePt t="24209" x="1516063" y="5224463"/>
          <p14:tracePt t="24427" x="1541463" y="5224463"/>
          <p14:tracePt t="24440" x="1625600" y="5189538"/>
          <p14:tracePt t="24453" x="1727200" y="5156200"/>
          <p14:tracePt t="24455" x="1836738" y="5097463"/>
          <p14:tracePt t="24468" x="1930400" y="5062538"/>
          <p14:tracePt t="24469" x="2039938" y="5021263"/>
          <p14:tracePt t="24484" x="2133600" y="4978400"/>
          <p14:tracePt t="24485" x="2201863" y="4953000"/>
          <p14:tracePt t="24499" x="2260600" y="4927600"/>
          <p14:tracePt t="24501" x="2293938" y="4910138"/>
          <p14:tracePt t="24514" x="2379663" y="4884738"/>
          <p14:tracePt t="24521" x="2420938" y="4868863"/>
          <p14:tracePt t="24536" x="2463800" y="4859338"/>
          <p14:tracePt t="24538" x="2471738" y="4843463"/>
          <p14:tracePt t="24545" x="2489200" y="4843463"/>
          <p14:tracePt t="24558" x="2497138" y="4843463"/>
          <p14:tracePt t="24580" x="2514600" y="4843463"/>
          <p14:tracePt t="24643" x="2497138" y="4843463"/>
          <p14:tracePt t="24659" x="2471738" y="4843463"/>
          <p14:tracePt t="24671" x="2463800" y="4843463"/>
          <p14:tracePt t="24676" x="2420938" y="4843463"/>
          <p14:tracePt t="24683" x="2395538" y="4843463"/>
          <p14:tracePt t="24691" x="2362200" y="4843463"/>
          <p14:tracePt t="24699" x="2336800" y="4843463"/>
          <p14:tracePt t="24707" x="2293938" y="4843463"/>
          <p14:tracePt t="24715" x="2260600" y="4843463"/>
          <p14:tracePt t="24723" x="2217738" y="4843463"/>
          <p14:tracePt t="24732" x="2176463" y="4859338"/>
          <p14:tracePt t="24739" x="2133600" y="4859338"/>
          <p14:tracePt t="24747" x="2125663" y="4859338"/>
          <p14:tracePt t="24755" x="2090738" y="4868863"/>
          <p14:tracePt t="24764" x="2065338" y="4868863"/>
          <p14:tracePt t="24771" x="2057400" y="4868863"/>
          <p14:tracePt t="24781" x="2057400" y="4884738"/>
          <p14:tracePt t="24796" x="2039938" y="4884738"/>
          <p14:tracePt t="24843" x="2057400" y="4884738"/>
          <p14:tracePt t="24859" x="2065338" y="4884738"/>
          <p14:tracePt t="24867" x="2082800" y="4884738"/>
          <p14:tracePt t="24875" x="2082800" y="4868863"/>
          <p14:tracePt t="24883" x="2090738" y="4868863"/>
          <p14:tracePt t="24891" x="2108200" y="4868863"/>
          <p14:tracePt t="24899" x="2125663" y="4859338"/>
          <p14:tracePt t="24915" x="2133600" y="4859338"/>
          <p14:tracePt t="24931" x="2133600" y="4843463"/>
          <p14:tracePt t="25011" x="2151063" y="4843463"/>
          <p14:tracePt t="25019" x="2176463" y="4843463"/>
          <p14:tracePt t="25027" x="2217738" y="4826000"/>
          <p14:tracePt t="25035" x="2260600" y="4826000"/>
          <p14:tracePt t="25043" x="2293938" y="4826000"/>
          <p14:tracePt t="25051" x="2354263" y="4818063"/>
          <p14:tracePt t="25059" x="2405063" y="4800600"/>
          <p14:tracePt t="25067" x="2463800" y="4792663"/>
          <p14:tracePt t="25075" x="2514600" y="4775200"/>
          <p14:tracePt t="25083" x="2582863" y="4757738"/>
          <p14:tracePt t="25091" x="2633663" y="4749800"/>
          <p14:tracePt t="25099" x="2700338" y="4732338"/>
          <p14:tracePt t="25107" x="2717800" y="4732338"/>
          <p14:tracePt t="25115" x="2760663" y="4724400"/>
          <p14:tracePt t="25123" x="2786063" y="4706938"/>
          <p14:tracePt t="25131" x="2794000" y="4706938"/>
          <p14:tracePt t="25171" x="2786063" y="4706938"/>
          <p14:tracePt t="25180" x="2760663" y="4706938"/>
          <p14:tracePt t="25188" x="2725738" y="4706938"/>
          <p14:tracePt t="25195" x="2717800" y="4724400"/>
          <p14:tracePt t="25203" x="2674938" y="4732338"/>
          <p14:tracePt t="25211" x="2649538" y="4749800"/>
          <p14:tracePt t="25220" x="2633663" y="4775200"/>
          <p14:tracePt t="25228" x="2624138" y="4792663"/>
          <p14:tracePt t="25235" x="2624138" y="4800600"/>
          <p14:tracePt t="25243" x="2608263" y="4843463"/>
          <p14:tracePt t="25251" x="2608263" y="4868863"/>
          <p14:tracePt t="25259" x="2608263" y="4884738"/>
          <p14:tracePt t="25267" x="2624138" y="4894263"/>
          <p14:tracePt t="25275" x="2633663" y="4894263"/>
          <p14:tracePt t="25283" x="2667000" y="4910138"/>
          <p14:tracePt t="25291" x="2674938" y="4910138"/>
          <p14:tracePt t="25299" x="2674938" y="4927600"/>
          <p14:tracePt t="25307" x="2692400" y="4927600"/>
          <p14:tracePt t="25339" x="2692400" y="4910138"/>
          <p14:tracePt t="25363" x="2674938" y="4894263"/>
          <p14:tracePt t="25387" x="2667000" y="4894263"/>
          <p14:tracePt t="25403" x="2649538" y="4910138"/>
          <p14:tracePt t="25411" x="2649538" y="4935538"/>
          <p14:tracePt t="25419" x="2649538" y="4978400"/>
          <p14:tracePt t="25427" x="2649538" y="5021263"/>
          <p14:tracePt t="25435" x="2649538" y="5062538"/>
          <p14:tracePt t="25443" x="2649538" y="5087938"/>
          <p14:tracePt t="25451" x="2649538" y="5113338"/>
          <p14:tracePt t="25459" x="2649538" y="5156200"/>
          <p14:tracePt t="25468" x="2649538" y="5164138"/>
          <p14:tracePt t="25475" x="2649538" y="5181600"/>
          <p14:tracePt t="25483" x="2649538" y="5189538"/>
          <p14:tracePt t="25491" x="2633663" y="5189538"/>
          <p14:tracePt t="25500" x="2624138" y="5207000"/>
          <p14:tracePt t="25507" x="2608263" y="5207000"/>
          <p14:tracePt t="25516" x="2565400" y="5224463"/>
          <p14:tracePt t="25524" x="2532063" y="5224463"/>
          <p14:tracePt t="25532" x="2471738" y="5232400"/>
          <p14:tracePt t="25540" x="2395538" y="5249863"/>
          <p14:tracePt t="25548" x="2328863" y="5257800"/>
          <p14:tracePt t="25555" x="2227263" y="5275263"/>
          <p14:tracePt t="25565" x="2133600" y="5291138"/>
          <p14:tracePt t="25572" x="2057400" y="5316538"/>
          <p14:tracePt t="25582" x="1973263" y="5326063"/>
          <p14:tracePt t="25588" x="1905000" y="5359400"/>
          <p14:tracePt t="25599" x="1862138" y="5367338"/>
          <p14:tracePt t="25604" x="1811338" y="5384800"/>
          <p14:tracePt t="25615" x="1760538" y="5392738"/>
          <p14:tracePt t="25620" x="1727200" y="5427663"/>
          <p14:tracePt t="25631" x="1701800" y="5427663"/>
          <p14:tracePt t="25636" x="1693863" y="5435600"/>
          <p14:tracePt t="25649" x="1676400" y="5453063"/>
          <p14:tracePt t="25908" x="1658938" y="5453063"/>
          <p14:tracePt t="25919" x="1633538" y="5435600"/>
          <p14:tracePt t="25925" x="1608138" y="5427663"/>
          <p14:tracePt t="25935" x="1582738" y="5410200"/>
          <p14:tracePt t="25948" x="1541463" y="5392738"/>
          <p14:tracePt t="25949" x="1516063" y="5384800"/>
          <p14:tracePt t="25964" x="1473200" y="5367338"/>
          <p14:tracePt t="25966" x="1447800" y="5359400"/>
          <p14:tracePt t="25976" x="1389063" y="5341938"/>
          <p14:tracePt t="25987" x="1363663" y="5341938"/>
          <p14:tracePt t="25997" x="1312863" y="5326063"/>
          <p14:tracePt t="25999" x="1270000" y="5326063"/>
          <p14:tracePt t="26016" x="1244600" y="5316538"/>
          <p14:tracePt t="26017" x="1219200" y="5316538"/>
          <p14:tracePt t="26026" x="1201738" y="5316538"/>
          <p14:tracePt t="26035" x="1185863" y="5316538"/>
          <p14:tracePt t="26049" x="1176338" y="5316538"/>
          <p14:tracePt t="26052" x="1160463" y="5326063"/>
          <p14:tracePt t="26066" x="1150938" y="5341938"/>
          <p14:tracePt t="26072" x="1150938" y="5359400"/>
          <p14:tracePt t="26082" x="1135063" y="5367338"/>
          <p14:tracePt t="26094" x="1125538" y="5392738"/>
          <p14:tracePt t="26106" x="1109663" y="5435600"/>
          <p14:tracePt t="26119" x="1092200" y="5461000"/>
          <p14:tracePt t="26123" x="1084263" y="5494338"/>
          <p14:tracePt t="26125" x="1066800" y="5519738"/>
          <p14:tracePt t="26137" x="1066800" y="5529263"/>
          <p14:tracePt t="26142" x="1058863" y="5545138"/>
          <p14:tracePt t="26148" x="1058863" y="5562600"/>
          <p14:tracePt t="26164" x="1041400" y="5570538"/>
          <p14:tracePt t="26188" x="1041400" y="5588000"/>
          <p14:tracePt t="26236" x="1058863" y="5588000"/>
          <p14:tracePt t="26244" x="1092200" y="5562600"/>
          <p14:tracePt t="26252" x="1176338" y="5529263"/>
          <p14:tracePt t="26260" x="1338263" y="5478463"/>
          <p14:tracePt t="26267" x="1516063" y="5435600"/>
          <p14:tracePt t="26275" x="1633538" y="5410200"/>
          <p14:tracePt t="26284" x="1998663" y="5326063"/>
          <p14:tracePt t="26292" x="2286000" y="5291138"/>
          <p14:tracePt t="26300" x="2405063" y="5275263"/>
          <p14:tracePt t="26310" x="2497138" y="5257800"/>
          <p14:tracePt t="26316" x="2565400" y="5257800"/>
          <p14:tracePt t="26324" x="2674938" y="5249863"/>
          <p14:tracePt t="26332" x="2743200" y="5232400"/>
          <p14:tracePt t="26340" x="2827338" y="5207000"/>
          <p14:tracePt t="26348" x="2836863" y="5181600"/>
          <p14:tracePt t="26356" x="2836863" y="5156200"/>
          <p14:tracePt t="26364" x="2811463" y="5113338"/>
          <p14:tracePt t="26372" x="2725738" y="5062538"/>
          <p14:tracePt t="26380" x="2624138" y="5003800"/>
          <p14:tracePt t="26387" x="2497138" y="4935538"/>
          <p14:tracePt t="26396" x="2362200" y="4894263"/>
          <p14:tracePt t="26404" x="2293938" y="4884738"/>
          <p14:tracePt t="26412" x="2192338" y="4859338"/>
          <p14:tracePt t="26420" x="2082800" y="4826000"/>
          <p14:tracePt t="26428" x="2057400" y="4826000"/>
          <p14:tracePt t="26436" x="1973263" y="4826000"/>
          <p14:tracePt t="26445" x="1930400" y="4826000"/>
          <p14:tracePt t="26452" x="1905000" y="4826000"/>
          <p14:tracePt t="26461" x="1897063" y="4826000"/>
          <p14:tracePt t="26468" x="1879600" y="4826000"/>
          <p14:tracePt t="26484" x="1862138" y="4826000"/>
          <p14:tracePt t="26497" x="1862138" y="4868863"/>
          <p14:tracePt t="26503" x="1862138" y="4927600"/>
          <p14:tracePt t="26512" x="1897063" y="4995863"/>
          <p14:tracePt t="26517" x="1955800" y="5062538"/>
          <p14:tracePt t="26528" x="1998663" y="5087938"/>
          <p14:tracePt t="26533" x="2039938" y="5113338"/>
          <p14:tracePt t="26545" x="2090738" y="5138738"/>
          <p14:tracePt t="26552" x="2159000" y="5181600"/>
          <p14:tracePt t="26562" x="2217738" y="5181600"/>
          <p14:tracePt t="26566" x="2243138" y="5181600"/>
          <p14:tracePt t="26581" x="2268538" y="5156200"/>
          <p14:tracePt t="26582" x="2293938" y="5113338"/>
          <p14:tracePt t="26589" x="2311400" y="5062538"/>
          <p14:tracePt t="26596" x="2311400" y="5029200"/>
          <p14:tracePt t="26604" x="2328863" y="4995863"/>
          <p14:tracePt t="26612" x="2328863" y="4953000"/>
          <p14:tracePt t="26620" x="2328863" y="4927600"/>
          <p14:tracePt t="26628" x="2328863" y="4910138"/>
          <p14:tracePt t="26636" x="2328863" y="4894263"/>
          <p14:tracePt t="26652" x="2311400" y="4884738"/>
          <p14:tracePt t="26700" x="2311400" y="4894263"/>
          <p14:tracePt t="26708" x="2311400" y="4927600"/>
          <p14:tracePt t="26716" x="2328863" y="4953000"/>
          <p14:tracePt t="26724" x="2354263" y="4995863"/>
          <p14:tracePt t="26732" x="2420938" y="5029200"/>
          <p14:tracePt t="26740" x="2497138" y="5087938"/>
          <p14:tracePt t="26748" x="2598738" y="5130800"/>
          <p14:tracePt t="26756" x="2725738" y="5156200"/>
          <p14:tracePt t="26764" x="2878138" y="5181600"/>
          <p14:tracePt t="26772" x="3040063" y="5189538"/>
          <p14:tracePt t="26780" x="3217863" y="5207000"/>
          <p14:tracePt t="26788" x="3395663" y="5207000"/>
          <p14:tracePt t="26796" x="3606800" y="5207000"/>
          <p14:tracePt t="26804" x="3827463" y="5207000"/>
          <p14:tracePt t="26814" x="4038600" y="5181600"/>
          <p14:tracePt t="26828" x="4241800" y="5130800"/>
          <p14:tracePt t="26829" x="4462463" y="5097463"/>
          <p14:tracePt t="26836" x="4538663" y="5087938"/>
          <p14:tracePt t="26846" x="4706938" y="5072063"/>
          <p14:tracePt t="26853" x="4826000" y="5046663"/>
          <p14:tracePt t="26862" x="4868863" y="5046663"/>
          <p14:tracePt t="26868" x="5029200" y="5029200"/>
          <p14:tracePt t="26879" x="5080000" y="5029200"/>
          <p14:tracePt t="26885" x="5138738" y="5029200"/>
          <p14:tracePt t="26895" x="5207000" y="5029200"/>
          <p14:tracePt t="26901" x="5240338" y="5029200"/>
          <p14:tracePt t="26912" x="5283200" y="5029200"/>
          <p14:tracePt t="26916" x="5308600" y="5029200"/>
          <p14:tracePt t="26929" x="5351463" y="5046663"/>
          <p14:tracePt t="26935" x="5376863" y="5046663"/>
          <p14:tracePt t="26945" x="5392738" y="5062538"/>
          <p14:tracePt t="26949" x="5410200" y="5062538"/>
          <p14:tracePt t="26961" x="5418138" y="5062538"/>
          <p14:tracePt t="26965" x="5435600" y="5072063"/>
          <p14:tracePt t="27004" x="5435600" y="5062538"/>
          <p14:tracePt t="27012" x="5410200" y="5046663"/>
          <p14:tracePt t="27020" x="5392738" y="5021263"/>
          <p14:tracePt t="27028" x="5351463" y="4995863"/>
          <p14:tracePt t="27036" x="5283200" y="4935538"/>
          <p14:tracePt t="27044" x="5207000" y="4868863"/>
          <p14:tracePt t="27052" x="5029200" y="4749800"/>
          <p14:tracePt t="27061" x="4826000" y="4656138"/>
          <p14:tracePt t="27068" x="4716463" y="4614863"/>
          <p14:tracePt t="27077" x="4513263" y="4529138"/>
          <p14:tracePt t="27084" x="4122738" y="4394200"/>
          <p14:tracePt t="27092" x="4005263" y="4386263"/>
          <p14:tracePt t="27100" x="3767138" y="4351338"/>
          <p14:tracePt t="27108" x="3530600" y="4343400"/>
          <p14:tracePt t="27117" x="3335338" y="4343400"/>
          <p14:tracePt t="27124" x="3167063" y="4343400"/>
          <p14:tracePt t="27132" x="3098800" y="4343400"/>
          <p14:tracePt t="27140" x="2963863" y="4368800"/>
          <p14:tracePt t="27148" x="2852738" y="4394200"/>
          <p14:tracePt t="27156" x="2768600" y="4437063"/>
          <p14:tracePt t="27164" x="2700338" y="4478338"/>
          <p14:tracePt t="27172" x="2649538" y="4521200"/>
          <p14:tracePt t="27180" x="2608263" y="4554538"/>
          <p14:tracePt t="27188" x="2582863" y="4597400"/>
          <p14:tracePt t="27197" x="2565400" y="4640263"/>
          <p14:tracePt t="27204" x="2557463" y="4691063"/>
          <p14:tracePt t="27212" x="2557463" y="4749800"/>
          <p14:tracePt t="27220" x="2557463" y="4818063"/>
          <p14:tracePt t="27228" x="2557463" y="4927600"/>
          <p14:tracePt t="27236" x="2608263" y="5003800"/>
          <p14:tracePt t="27245" x="2667000" y="5029200"/>
          <p14:tracePt t="27252" x="2725738" y="5097463"/>
          <p14:tracePt t="27261" x="2794000" y="5156200"/>
          <p14:tracePt t="27268" x="2827338" y="5181600"/>
          <p14:tracePt t="27278" x="2862263" y="5207000"/>
          <p14:tracePt t="27285" x="2903538" y="5232400"/>
          <p14:tracePt t="27295" x="2921000" y="5249863"/>
          <p14:tracePt t="27300" x="2928938" y="5257800"/>
          <p14:tracePt t="27311" x="2946400" y="5275263"/>
          <p14:tracePt t="27324" x="2928938" y="5291138"/>
          <p14:tracePt t="27333" x="2878138" y="5300663"/>
          <p14:tracePt t="27340" x="2827338" y="5316538"/>
          <p14:tracePt t="27348" x="2743200" y="5326063"/>
          <p14:tracePt t="27356" x="2667000" y="5341938"/>
          <p14:tracePt t="27364" x="2565400" y="5367338"/>
          <p14:tracePt t="27372" x="2463800" y="5384800"/>
          <p14:tracePt t="27380" x="2379663" y="5410200"/>
          <p14:tracePt t="27388" x="2286000" y="5427663"/>
          <p14:tracePt t="27396" x="2201863" y="5435600"/>
          <p14:tracePt t="27404" x="2133600" y="5453063"/>
          <p14:tracePt t="27412" x="2065338" y="5461000"/>
          <p14:tracePt t="27420" x="2014538" y="5461000"/>
          <p14:tracePt t="27428" x="1989138" y="5461000"/>
          <p14:tracePt t="27436" x="1930400" y="5478463"/>
          <p14:tracePt t="27445" x="1879600" y="5478463"/>
          <p14:tracePt t="27453" x="1854200" y="5478463"/>
          <p14:tracePt t="27461" x="1811338" y="5494338"/>
          <p14:tracePt t="27469" x="1785938" y="5494338"/>
          <p14:tracePt t="27479" x="1760538" y="5494338"/>
          <p14:tracePt t="27485" x="1727200" y="5503863"/>
          <p14:tracePt t="27495" x="1701800" y="5503863"/>
          <p14:tracePt t="27501" x="1676400" y="5503863"/>
          <p14:tracePt t="27512" x="1658938" y="5519738"/>
          <p14:tracePt t="27518" x="1651000" y="5519738"/>
          <p14:tracePt t="27529" x="1625600" y="5519738"/>
          <p14:tracePt t="27534" x="1608138" y="5529263"/>
          <p14:tracePt t="27545" x="1592263" y="5529263"/>
          <p14:tracePt t="27550" x="1566863" y="5545138"/>
          <p14:tracePt t="27562" x="1541463" y="5545138"/>
          <p14:tracePt t="27567" x="1524000" y="5562600"/>
          <p14:tracePt t="27580" x="1498600" y="5570538"/>
          <p14:tracePt t="27582" x="1473200" y="5588000"/>
          <p14:tracePt t="27591" x="1455738" y="5595938"/>
          <p14:tracePt t="27599" x="1430338" y="5630863"/>
          <p14:tracePt t="27605" x="1404938" y="5638800"/>
          <p14:tracePt t="27613" x="1379538" y="5656263"/>
          <p14:tracePt t="27620" x="1363663" y="5664200"/>
          <p14:tracePt t="27628" x="1354138" y="5664200"/>
          <p14:tracePt t="27636" x="1338263" y="5681663"/>
          <p14:tracePt t="27652" x="1320800" y="5681663"/>
          <p14:tracePt t="27663" x="1320800" y="5697538"/>
          <p14:tracePt t="27678" x="1312863" y="5697538"/>
          <p14:tracePt t="27748" x="1320800" y="5697538"/>
          <p14:tracePt t="27756" x="1430338" y="5681663"/>
          <p14:tracePt t="27764" x="1566863" y="5656263"/>
          <p14:tracePt t="27772" x="1947863" y="5570538"/>
          <p14:tracePt t="27781" x="2176463" y="5519738"/>
          <p14:tracePt t="27789" x="2921000" y="5367338"/>
          <p14:tracePt t="27796" x="3192463" y="5300663"/>
          <p14:tracePt t="27804" x="3675063" y="5224463"/>
          <p14:tracePt t="27812" x="3868738" y="5181600"/>
          <p14:tracePt t="27820" x="4013200" y="5156200"/>
          <p14:tracePt t="27829" x="4122738" y="5138738"/>
          <p14:tracePt t="27836" x="4300538" y="5113338"/>
          <p14:tracePt t="27845" x="4419600" y="5097463"/>
          <p14:tracePt t="27852" x="4503738" y="5087938"/>
          <p14:tracePt t="27861" x="4538663" y="5087938"/>
          <p14:tracePt t="27869" x="4572000" y="5087938"/>
          <p14:tracePt t="27884" x="4579938" y="5087938"/>
          <p14:tracePt t="27980" x="4579938" y="5097463"/>
          <p14:tracePt t="28028" x="4554538" y="5097463"/>
          <p14:tracePt t="28036" x="4487863" y="5097463"/>
          <p14:tracePt t="28045" x="4419600" y="5097463"/>
          <p14:tracePt t="28053" x="4325938" y="5097463"/>
          <p14:tracePt t="28061" x="4198938" y="5097463"/>
          <p14:tracePt t="28069" x="3903663" y="5097463"/>
          <p14:tracePt t="28077" x="3784600" y="5097463"/>
          <p14:tracePt t="28085" x="3403600" y="5097463"/>
          <p14:tracePt t="28093" x="3132138" y="5097463"/>
          <p14:tracePt t="28100" x="2997200" y="5097463"/>
          <p14:tracePt t="28109" x="2895600" y="5097463"/>
          <p14:tracePt t="28116" x="2692400" y="5097463"/>
          <p14:tracePt t="28125" x="2514600" y="5097463"/>
          <p14:tracePt t="28133" x="2362200" y="5097463"/>
          <p14:tracePt t="28140" x="2227263" y="5113338"/>
          <p14:tracePt t="28149" x="2151063" y="5130800"/>
          <p14:tracePt t="28157" x="2108200" y="5138738"/>
          <p14:tracePt t="28165" x="2057400" y="5138738"/>
          <p14:tracePt t="28173" x="2014538" y="5156200"/>
          <p14:tracePt t="28181" x="1973263" y="5156200"/>
          <p14:tracePt t="28189" x="1955800" y="5164138"/>
          <p14:tracePt t="28196" x="1947863" y="5164138"/>
          <p14:tracePt t="28213" x="1930400" y="5164138"/>
          <p14:tracePt t="28316" x="1947863" y="5164138"/>
          <p14:tracePt t="29414" x="1930400" y="5164138"/>
          <p14:tracePt t="29423" x="1897063" y="5164138"/>
          <p14:tracePt t="29431" x="1836738" y="5181600"/>
          <p14:tracePt t="29439" x="1785938" y="5207000"/>
          <p14:tracePt t="29447" x="1719263" y="5249863"/>
          <p14:tracePt t="29461" x="1676400" y="5275263"/>
          <p14:tracePt t="29462" x="1625600" y="5300663"/>
          <p14:tracePt t="29473" x="1524000" y="5367338"/>
          <p14:tracePt t="29490" x="1363663" y="5478463"/>
          <p14:tracePt t="29498" x="1295400" y="5529263"/>
          <p14:tracePt t="29507" x="1252538" y="5562600"/>
          <p14:tracePt t="29519" x="1160463" y="5656263"/>
          <p14:tracePt t="29536" x="1150938" y="5681663"/>
          <p14:tracePt t="29540" x="1135063" y="5697538"/>
          <p14:tracePt t="29556" x="1125538" y="5722938"/>
          <p14:tracePt t="29559" x="1125538" y="5748338"/>
          <p14:tracePt t="29561" x="1125538" y="5765800"/>
          <p14:tracePt t="29570" x="1135063" y="5773738"/>
          <p14:tracePt t="29579" x="1219200" y="5791200"/>
          <p14:tracePt t="29589" x="1363663" y="5799138"/>
          <p14:tracePt t="29603" x="1658938" y="5816600"/>
          <p14:tracePt t="29612" x="1897063" y="5816600"/>
          <p14:tracePt t="29620" x="2133600" y="5816600"/>
          <p14:tracePt t="29624" x="2243138" y="5816600"/>
          <p14:tracePt t="29632" x="2328863" y="5816600"/>
          <p14:tracePt t="29644" x="2463800" y="5799138"/>
          <p14:tracePt t="29655" x="2557463" y="5791200"/>
          <p14:tracePt t="29656" x="2649538" y="5791200"/>
          <p14:tracePt t="31376" x="2649538" y="5748338"/>
          <p14:tracePt t="31382" x="2633663" y="5697538"/>
          <p14:tracePt t="31390" x="2624138" y="5656263"/>
          <p14:tracePt t="31399" x="2608263" y="5613400"/>
          <p14:tracePt t="31407" x="2598738" y="5570538"/>
          <p14:tracePt t="31416" x="2598738" y="5519738"/>
          <p14:tracePt t="31423" x="2582863" y="5461000"/>
          <p14:tracePt t="31436" x="2557463" y="5410200"/>
          <p14:tracePt t="31448" x="2514600" y="5257800"/>
          <p14:tracePt t="31464" x="2430463" y="4995863"/>
          <p14:tracePt t="31472" x="2379663" y="4818063"/>
          <p14:tracePt t="31488" x="2227263" y="4233863"/>
          <p14:tracePt t="31500" x="2192338" y="4097338"/>
          <p14:tracePt t="31513" x="2133600" y="3852863"/>
          <p14:tracePt t="31515" x="2082800" y="3598863"/>
          <p14:tracePt t="31526" x="2057400" y="3505200"/>
          <p14:tracePt t="31531" x="2014538" y="3327400"/>
          <p14:tracePt t="31548" x="1973263" y="3175000"/>
          <p14:tracePt t="31558" x="1955800" y="3124200"/>
          <p14:tracePt t="31560" x="1930400" y="3073400"/>
          <p14:tracePt t="31574" x="1922463" y="3040063"/>
          <p14:tracePt t="37840" x="1897063" y="3040063"/>
          <p14:tracePt t="37849" x="1836738" y="3055938"/>
          <p14:tracePt t="37859" x="1770063" y="3081338"/>
          <p14:tracePt t="37865" x="1693863" y="3124200"/>
          <p14:tracePt t="37873" x="1592263" y="3167063"/>
          <p14:tracePt t="37882" x="1312863" y="3309938"/>
          <p14:tracePt t="37892" x="1109663" y="3436938"/>
          <p14:tracePt t="37903" x="863600" y="3614738"/>
          <p14:tracePt t="37920" x="635000" y="3784600"/>
          <p14:tracePt t="37922" x="525463" y="3894138"/>
          <p14:tracePt t="37926" x="312738" y="4114800"/>
          <p14:tracePt t="37947" x="84138" y="4394200"/>
          <p14:tracePt t="38022" x="119063" y="5087938"/>
          <p14:tracePt t="38033" x="228600" y="5087938"/>
          <p14:tracePt t="38042" x="287338" y="5087938"/>
          <p14:tracePt t="38044" x="381000" y="5087938"/>
          <p14:tracePt t="38055" x="457200" y="5046663"/>
          <p14:tracePt t="38063" x="515938" y="4995863"/>
          <p14:tracePt t="38071" x="584200" y="4935538"/>
          <p14:tracePt t="38078" x="617538" y="4868863"/>
          <p14:tracePt t="38090" x="652463" y="4818063"/>
          <p14:tracePt t="38100" x="652463" y="4775200"/>
          <p14:tracePt t="38111" x="660400" y="4757738"/>
          <p14:tracePt t="38132" x="635000" y="4775200"/>
          <p14:tracePt t="38143" x="592138" y="4859338"/>
          <p14:tracePt t="38155" x="525463" y="4960938"/>
          <p14:tracePt t="38157" x="515938" y="5029200"/>
          <p14:tracePt t="38171" x="500063" y="5087938"/>
          <p14:tracePt t="38173" x="474663" y="5156200"/>
          <p14:tracePt t="38189" x="449263" y="5257800"/>
          <p14:tracePt t="38192" x="449263" y="5341938"/>
          <p14:tracePt t="38194" x="457200" y="5367338"/>
          <p14:tracePt t="38205" x="609600" y="5427663"/>
          <p14:tracePt t="38215" x="795338" y="5461000"/>
          <p14:tracePt t="38226" x="1058863" y="5478463"/>
          <p14:tracePt t="38228" x="1363663" y="5503863"/>
          <p14:tracePt t="38241" x="1524000" y="5519738"/>
          <p14:tracePt t="38251" x="1633538" y="5519738"/>
          <p14:tracePt t="38258" x="1854200" y="5519738"/>
          <p14:tracePt t="38259" x="1922463" y="5519738"/>
          <p14:tracePt t="38271" x="2057400" y="5519738"/>
          <p14:tracePt t="38274" x="2151063" y="5519738"/>
          <p14:tracePt t="38281" x="2192338" y="5519738"/>
          <p14:tracePt t="38290" x="2243138" y="5494338"/>
          <p14:tracePt t="38297" x="2260600" y="5461000"/>
          <p14:tracePt t="38305" x="2260600" y="5453063"/>
          <p14:tracePt t="38313" x="2260600" y="5427663"/>
          <p14:tracePt t="38321" x="2217738" y="5392738"/>
          <p14:tracePt t="38329" x="2176463" y="5367338"/>
          <p14:tracePt t="38337" x="2090738" y="5341938"/>
          <p14:tracePt t="38345" x="2024063" y="5316538"/>
          <p14:tracePt t="38353" x="1947863" y="5291138"/>
          <p14:tracePt t="38361" x="1862138" y="5275263"/>
          <p14:tracePt t="38369" x="1719263" y="5275263"/>
          <p14:tracePt t="38377" x="1658938" y="5275263"/>
          <p14:tracePt t="38387" x="1566863" y="5275263"/>
          <p14:tracePt t="38393" x="1541463" y="5291138"/>
          <p14:tracePt t="38403" x="1490663" y="5300663"/>
          <p14:tracePt t="38410" x="1455738" y="5316538"/>
          <p14:tracePt t="38420" x="1430338" y="5326063"/>
          <p14:tracePt t="38426" x="1430338" y="5341938"/>
          <p14:tracePt t="38436" x="1422400" y="5341938"/>
          <p14:tracePt t="38441" x="1422400" y="5359400"/>
          <p14:tracePt t="38455" x="1447800" y="5367338"/>
          <p14:tracePt t="38461" x="1524000" y="5384800"/>
          <p14:tracePt t="38470" x="1566863" y="5410200"/>
        </p14:tracePtLst>
      </p14:laserTraceLst>
    </p:ext>
  </p:extLs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Celestial</Template>
  <TotalTime>652</TotalTime>
  <Words>255</Words>
  <Application>Microsoft Macintosh PowerPoint</Application>
  <PresentationFormat>Widescreen</PresentationFormat>
  <Paragraphs>20</Paragraphs>
  <Slides>11</Slides>
  <Notes>0</Notes>
  <HiddenSlides>0</HiddenSlides>
  <MMClips>11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Celestial</vt:lpstr>
      <vt:lpstr>Zombie Adventure</vt:lpstr>
      <vt:lpstr>Storyline</vt:lpstr>
      <vt:lpstr>Main Features &amp; requirements</vt:lpstr>
      <vt:lpstr>Intro</vt:lpstr>
      <vt:lpstr>Starting Room</vt:lpstr>
      <vt:lpstr>Main Room Function</vt:lpstr>
      <vt:lpstr>Items</vt:lpstr>
      <vt:lpstr>Enemies</vt:lpstr>
      <vt:lpstr>Final room and you lose screen</vt:lpstr>
      <vt:lpstr>Challenges Favorite part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Zombie Adventure</dc:title>
  <dc:creator>Reuben Heke</dc:creator>
  <cp:lastModifiedBy>Reuben Heke</cp:lastModifiedBy>
  <cp:revision>1</cp:revision>
  <dcterms:created xsi:type="dcterms:W3CDTF">2023-05-15T23:14:53Z</dcterms:created>
  <dcterms:modified xsi:type="dcterms:W3CDTF">2023-05-16T10:10:12Z</dcterms:modified>
</cp:coreProperties>
</file>